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0" r:id="rId4"/>
    <p:sldMasterId id="2147484509" r:id="rId5"/>
    <p:sldMasterId id="2147484537" r:id="rId6"/>
  </p:sldMasterIdLst>
  <p:notesMasterIdLst>
    <p:notesMasterId r:id="rId37"/>
  </p:notesMasterIdLst>
  <p:handoutMasterIdLst>
    <p:handoutMasterId r:id="rId38"/>
  </p:handoutMasterIdLst>
  <p:sldIdLst>
    <p:sldId id="290" r:id="rId7"/>
    <p:sldId id="1090" r:id="rId8"/>
    <p:sldId id="1093" r:id="rId9"/>
    <p:sldId id="1099" r:id="rId10"/>
    <p:sldId id="1094" r:id="rId11"/>
    <p:sldId id="1095" r:id="rId12"/>
    <p:sldId id="2147376444" r:id="rId13"/>
    <p:sldId id="1100" r:id="rId14"/>
    <p:sldId id="918" r:id="rId15"/>
    <p:sldId id="1101" r:id="rId16"/>
    <p:sldId id="2147376443" r:id="rId17"/>
    <p:sldId id="1108" r:id="rId18"/>
    <p:sldId id="1107" r:id="rId19"/>
    <p:sldId id="563" r:id="rId20"/>
    <p:sldId id="564" r:id="rId21"/>
    <p:sldId id="1096" r:id="rId22"/>
    <p:sldId id="562" r:id="rId23"/>
    <p:sldId id="1097" r:id="rId24"/>
    <p:sldId id="1109" r:id="rId25"/>
    <p:sldId id="1111" r:id="rId26"/>
    <p:sldId id="1113" r:id="rId27"/>
    <p:sldId id="1112" r:id="rId28"/>
    <p:sldId id="1102" r:id="rId29"/>
    <p:sldId id="919" r:id="rId30"/>
    <p:sldId id="567" r:id="rId31"/>
    <p:sldId id="1098" r:id="rId32"/>
    <p:sldId id="2147376442" r:id="rId33"/>
    <p:sldId id="446" r:id="rId34"/>
    <p:sldId id="1091" r:id="rId35"/>
    <p:sldId id="965" r:id="rId36"/>
  </p:sldIdLst>
  <p:sldSz cx="12192000" cy="6858000"/>
  <p:notesSz cx="6608763" cy="86868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736" userDrawn="1">
          <p15:clr>
            <a:srgbClr val="A4A3A4"/>
          </p15:clr>
        </p15:guide>
        <p15:guide id="2" pos="208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02604B5E-2D5B-36B3-54D1-970B2DAD8221}" name="Moore, Brittany (CDC/GHC/DGHT)" initials="MB(" userId="S::irh6@cdc.gov::86e6a2e6-a845-4909-921e-7233e3919f64" providerId="AD"/>
  <p188:author id="{3C2A7664-2BCD-4825-AD04-06E0E12996D4}" name="Steve Graham" initials="SG" userId="9ZQ/FVudOgZZRKgS4JN0qp0ch03TXHcDPRElb5S9/CA=" providerId="None"/>
  <p188:author id="{0DC2B682-9CF8-8C39-B0BE-33815604BB9A}" name="Stella Zawedde-Muyanja" initials="SZ" userId="sRdOZcX/BYvW886C99gNFWxmr04T2duLW45HLSALr94=" providerId="None"/>
  <p188:author id="{D34D458E-E126-5E74-D649-AA831B8A9A5F}" name="Sandy Picken" initials="SP" userId="c2bab9d4b90a283e" providerId="Windows Live"/>
  <p188:author id="{17FA45EA-3A75-5232-FDCB-2539ACC9AE1A}" name="Riitta Dlodlo" initials="RD" userId="S::rdlodlo@theunion.org::8e9641ca-a6b1-4049-9e7a-e151bd1d4b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0"/>
    <a:srgbClr val="A11E45"/>
    <a:srgbClr val="EA5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22" autoAdjust="0"/>
    <p:restoredTop sz="74092" autoAdjust="0"/>
  </p:normalViewPr>
  <p:slideViewPr>
    <p:cSldViewPr snapToGrid="0" showGuides="1">
      <p:cViewPr varScale="1">
        <p:scale>
          <a:sx n="58" d="100"/>
          <a:sy n="58" d="100"/>
        </p:scale>
        <p:origin x="1618" y="43"/>
      </p:cViewPr>
      <p:guideLst/>
    </p:cSldViewPr>
  </p:slideViewPr>
  <p:notesTextViewPr>
    <p:cViewPr>
      <p:scale>
        <a:sx n="100" d="100"/>
        <a:sy n="100" d="100"/>
      </p:scale>
      <p:origin x="0" y="0"/>
    </p:cViewPr>
  </p:notesTextViewPr>
  <p:sorterViewPr>
    <p:cViewPr>
      <p:scale>
        <a:sx n="66" d="100"/>
        <a:sy n="66" d="100"/>
      </p:scale>
      <p:origin x="0" y="-1608"/>
    </p:cViewPr>
  </p:sorterViewPr>
  <p:notesViewPr>
    <p:cSldViewPr snapToGrid="0" showGuides="1">
      <p:cViewPr varScale="1">
        <p:scale>
          <a:sx n="81" d="100"/>
          <a:sy n="81" d="100"/>
        </p:scale>
        <p:origin x="3894" y="108"/>
      </p:cViewPr>
      <p:guideLst>
        <p:guide orient="horz" pos="2736"/>
        <p:guide pos="208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Zawedde-Muyanja" clId="Web-{B1633215-F0FB-4F19-9F29-11A58A0F10B6}"/>
    <pc:docChg chg="modSld">
      <pc:chgData name="Stella Zawedde-Muyanja" userId="" providerId="" clId="Web-{B1633215-F0FB-4F19-9F29-11A58A0F10B6}" dt="2024-03-28T04:30:55.611" v="605"/>
      <pc:docMkLst>
        <pc:docMk/>
      </pc:docMkLst>
      <pc:sldChg chg="modNotes">
        <pc:chgData name="Stella Zawedde-Muyanja" userId="" providerId="" clId="Web-{B1633215-F0FB-4F19-9F29-11A58A0F10B6}" dt="2024-03-28T04:30:55.611" v="605"/>
        <pc:sldMkLst>
          <pc:docMk/>
          <pc:sldMk cId="1187576212" sldId="1093"/>
        </pc:sldMkLst>
      </pc:sldChg>
    </pc:docChg>
  </pc:docChgLst>
  <pc:docChgLst>
    <pc:chgData name="Stella Zawedde-Muyanja" clId="Web-{2BF727DC-C465-446B-A418-F9352C5EF2A4}"/>
    <pc:docChg chg="modSld">
      <pc:chgData name="Stella Zawedde-Muyanja" userId="" providerId="" clId="Web-{2BF727DC-C465-446B-A418-F9352C5EF2A4}" dt="2024-05-30T11:43:42.980" v="668"/>
      <pc:docMkLst>
        <pc:docMk/>
      </pc:docMkLst>
      <pc:sldChg chg="modCm modNotes">
        <pc:chgData name="Stella Zawedde-Muyanja" userId="" providerId="" clId="Web-{2BF727DC-C465-446B-A418-F9352C5EF2A4}" dt="2024-05-30T11:33:43.785" v="667"/>
        <pc:sldMkLst>
          <pc:docMk/>
          <pc:sldMk cId="0" sldId="918"/>
        </pc:sldMkLst>
        <pc:extLst>
          <p:ext xmlns:p="http://schemas.openxmlformats.org/presentationml/2006/main" uri="{D6D511B9-2390-475A-947B-AFAB55BFBCF1}">
            <pc226:cmChg xmlns:pc226="http://schemas.microsoft.com/office/powerpoint/2022/06/main/command" chg="">
              <pc226:chgData name="Stella Zawedde-Muyanja" userId="" providerId="" clId="Web-{2BF727DC-C465-446B-A418-F9352C5EF2A4}" dt="2024-05-30T11:22:49.979" v="662"/>
              <pc2:cmMkLst xmlns:pc2="http://schemas.microsoft.com/office/powerpoint/2019/9/main/command">
                <pc:docMk/>
                <pc:sldMk cId="0" sldId="918"/>
                <pc2:cmMk id="{170792AC-786E-4B08-87C3-77EABF419C58}"/>
              </pc2:cmMkLst>
              <pc226:cmRplyChg chg="add">
                <pc226:chgData name="Stella Zawedde-Muyanja" userId="" providerId="" clId="Web-{2BF727DC-C465-446B-A418-F9352C5EF2A4}" dt="2024-05-30T11:22:49.979" v="662"/>
                <pc2:cmRplyMkLst xmlns:pc2="http://schemas.microsoft.com/office/powerpoint/2019/9/main/command">
                  <pc:docMk/>
                  <pc:sldMk cId="0" sldId="918"/>
                  <pc2:cmMk id="{170792AC-786E-4B08-87C3-77EABF419C58}"/>
                  <pc2:cmRplyMk id="{8F25D666-4B68-4A3C-876A-5336A725F5AB}"/>
                </pc2:cmRplyMkLst>
              </pc226:cmRplyChg>
            </pc226:cmChg>
          </p:ext>
        </pc:extLst>
      </pc:sldChg>
      <pc:sldChg chg="addSp modSp">
        <pc:chgData name="Stella Zawedde-Muyanja" userId="" providerId="" clId="Web-{2BF727DC-C465-446B-A418-F9352C5EF2A4}" dt="2024-05-30T11:43:42.980" v="668"/>
        <pc:sldMkLst>
          <pc:docMk/>
          <pc:sldMk cId="2371328380" sldId="1101"/>
        </pc:sldMkLst>
        <pc:picChg chg="add mod">
          <ac:chgData name="Stella Zawedde-Muyanja" userId="" providerId="" clId="Web-{2BF727DC-C465-446B-A418-F9352C5EF2A4}" dt="2024-05-30T11:43:42.980" v="668"/>
          <ac:picMkLst>
            <pc:docMk/>
            <pc:sldMk cId="2371328380" sldId="1101"/>
            <ac:picMk id="2" creationId="{897309A4-145F-15E9-A3D7-3992C0B91F07}"/>
          </ac:picMkLst>
        </pc:picChg>
      </pc:sldChg>
    </pc:docChg>
  </pc:docChgLst>
  <pc:docChgLst>
    <pc:chgData name="Stella Zawedde-Muyanja" clId="Web-{EFCC34A7-D549-4933-A992-D0909CF2E005}"/>
    <pc:docChg chg="addSld delSld modSld sldOrd">
      <pc:chgData name="Stella Zawedde-Muyanja" userId="" providerId="" clId="Web-{EFCC34A7-D549-4933-A992-D0909CF2E005}" dt="2024-05-30T12:25:25.310" v="100"/>
      <pc:docMkLst>
        <pc:docMk/>
      </pc:docMkLst>
      <pc:sldChg chg="ord">
        <pc:chgData name="Stella Zawedde-Muyanja" userId="" providerId="" clId="Web-{EFCC34A7-D549-4933-A992-D0909CF2E005}" dt="2024-05-30T12:19:54.347" v="56"/>
        <pc:sldMkLst>
          <pc:docMk/>
          <pc:sldMk cId="0" sldId="446"/>
        </pc:sldMkLst>
      </pc:sldChg>
      <pc:sldChg chg="addSp delSp modSp ord addCm delCm">
        <pc:chgData name="Stella Zawedde-Muyanja" userId="" providerId="" clId="Web-{EFCC34A7-D549-4933-A992-D0909CF2E005}" dt="2024-05-30T12:22:03.101" v="79"/>
        <pc:sldMkLst>
          <pc:docMk/>
          <pc:sldMk cId="0" sldId="563"/>
        </pc:sldMkLst>
        <pc:spChg chg="add del mod">
          <ac:chgData name="Stella Zawedde-Muyanja" userId="" providerId="" clId="Web-{EFCC34A7-D549-4933-A992-D0909CF2E005}" dt="2024-05-30T12:17:44.734" v="41" actId="20577"/>
          <ac:spMkLst>
            <pc:docMk/>
            <pc:sldMk cId="0" sldId="563"/>
            <ac:spMk id="9" creationId="{2E1C2595-D859-2200-02AD-E2D075310EF6}"/>
          </ac:spMkLst>
        </pc:spChg>
        <pc:spChg chg="add del mod">
          <ac:chgData name="Stella Zawedde-Muyanja" userId="" providerId="" clId="Web-{EFCC34A7-D549-4933-A992-D0909CF2E005}" dt="2024-05-30T12:17:58.312" v="47" actId="20577"/>
          <ac:spMkLst>
            <pc:docMk/>
            <pc:sldMk cId="0" sldId="563"/>
            <ac:spMk id="10" creationId="{91A82632-95A9-D2E6-6A31-89BAD93DB321}"/>
          </ac:spMkLst>
        </pc:spChg>
        <pc:spChg chg="add del mod">
          <ac:chgData name="Stella Zawedde-Muyanja" userId="" providerId="" clId="Web-{EFCC34A7-D549-4933-A992-D0909CF2E005}" dt="2024-05-30T12:17:49.203" v="44" actId="20577"/>
          <ac:spMkLst>
            <pc:docMk/>
            <pc:sldMk cId="0" sldId="563"/>
            <ac:spMk id="11" creationId="{49B98D56-E123-2B63-5B1A-71CD1A492777}"/>
          </ac:spMkLst>
        </pc:spChg>
        <pc:spChg chg="add del mod">
          <ac:chgData name="Stella Zawedde-Muyanja" userId="" providerId="" clId="Web-{EFCC34A7-D549-4933-A992-D0909CF2E005}" dt="2024-05-30T12:17:43.171" v="39"/>
          <ac:spMkLst>
            <pc:docMk/>
            <pc:sldMk cId="0" sldId="563"/>
            <ac:spMk id="18" creationId="{909DA461-0DC7-DE0A-389A-87DE7CA4BF1A}"/>
          </ac:spMkLst>
        </pc:spChg>
        <pc:spChg chg="mod">
          <ac:chgData name="Stella Zawedde-Muyanja" userId="" providerId="" clId="Web-{EFCC34A7-D549-4933-A992-D0909CF2E005}" dt="2024-05-30T12:20:58.880" v="67" actId="20577"/>
          <ac:spMkLst>
            <pc:docMk/>
            <pc:sldMk cId="0" sldId="563"/>
            <ac:spMk id="20493" creationId="{00000000-0000-0000-0000-000000000000}"/>
          </ac:spMkLst>
        </pc:spChg>
        <pc:graphicFrameChg chg="add del mod modGraphic">
          <ac:chgData name="Stella Zawedde-Muyanja" userId="" providerId="" clId="Web-{EFCC34A7-D549-4933-A992-D0909CF2E005}" dt="2024-05-30T12:20:31.911" v="62"/>
          <ac:graphicFrameMkLst>
            <pc:docMk/>
            <pc:sldMk cId="0" sldId="563"/>
            <ac:graphicFrameMk id="3" creationId="{EAB04282-94D6-B32C-63EE-1D9507D0D4CA}"/>
          </ac:graphicFrameMkLst>
        </pc:graphicFrameChg>
        <pc:extLst>
          <p:ext xmlns:p="http://schemas.openxmlformats.org/presentationml/2006/main" uri="{D6D511B9-2390-475A-947B-AFAB55BFBCF1}">
            <pc226:cmChg xmlns:pc226="http://schemas.microsoft.com/office/powerpoint/2022/06/main/command" chg="add del">
              <pc226:chgData name="Stella Zawedde-Muyanja" userId="" providerId="" clId="Web-{EFCC34A7-D549-4933-A992-D0909CF2E005}" dt="2024-05-30T12:17:34.015" v="38"/>
              <pc2:cmMkLst xmlns:pc2="http://schemas.microsoft.com/office/powerpoint/2019/9/main/command">
                <pc:docMk/>
                <pc:sldMk cId="0" sldId="563"/>
                <pc2:cmMk id="{680D42E7-F99E-4939-809E-1A4B0E3A9FD6}"/>
              </pc2:cmMkLst>
            </pc226:cmChg>
          </p:ext>
        </pc:extLst>
      </pc:sldChg>
      <pc:sldChg chg="ord">
        <pc:chgData name="Stella Zawedde-Muyanja" userId="" providerId="" clId="Web-{EFCC34A7-D549-4933-A992-D0909CF2E005}" dt="2024-05-30T12:20:01.113" v="58"/>
        <pc:sldMkLst>
          <pc:docMk/>
          <pc:sldMk cId="0" sldId="920"/>
        </pc:sldMkLst>
      </pc:sldChg>
      <pc:sldChg chg="addSp delSp modSp">
        <pc:chgData name="Stella Zawedde-Muyanja" userId="" providerId="" clId="Web-{EFCC34A7-D549-4933-A992-D0909CF2E005}" dt="2024-05-30T11:45:26.454" v="15" actId="20577"/>
        <pc:sldMkLst>
          <pc:docMk/>
          <pc:sldMk cId="2371328380" sldId="1101"/>
        </pc:sldMkLst>
        <pc:spChg chg="mod">
          <ac:chgData name="Stella Zawedde-Muyanja" userId="" providerId="" clId="Web-{EFCC34A7-D549-4933-A992-D0909CF2E005}" dt="2024-05-30T11:45:26.454" v="15" actId="20577"/>
          <ac:spMkLst>
            <pc:docMk/>
            <pc:sldMk cId="2371328380" sldId="1101"/>
            <ac:spMk id="4" creationId="{AF012293-FA94-82F2-C0E6-D7B3D6E16317}"/>
          </ac:spMkLst>
        </pc:spChg>
        <pc:picChg chg="del">
          <ac:chgData name="Stella Zawedde-Muyanja" userId="" providerId="" clId="Web-{EFCC34A7-D549-4933-A992-D0909CF2E005}" dt="2024-05-30T11:45:06.860" v="4"/>
          <ac:picMkLst>
            <pc:docMk/>
            <pc:sldMk cId="2371328380" sldId="1101"/>
            <ac:picMk id="2" creationId="{897309A4-145F-15E9-A3D7-3992C0B91F07}"/>
          </ac:picMkLst>
        </pc:picChg>
        <pc:picChg chg="add del mod">
          <ac:chgData name="Stella Zawedde-Muyanja" userId="" providerId="" clId="Web-{EFCC34A7-D549-4933-A992-D0909CF2E005}" dt="2024-05-30T11:45:04.438" v="3"/>
          <ac:picMkLst>
            <pc:docMk/>
            <pc:sldMk cId="2371328380" sldId="1101"/>
            <ac:picMk id="3" creationId="{66AAA959-DAA1-113D-0A90-7E6FE190CBA2}"/>
          </ac:picMkLst>
        </pc:picChg>
      </pc:sldChg>
      <pc:sldChg chg="new del">
        <pc:chgData name="Stella Zawedde-Muyanja" userId="" providerId="" clId="Web-{EFCC34A7-D549-4933-A992-D0909CF2E005}" dt="2024-05-30T12:22:11.992" v="80"/>
        <pc:sldMkLst>
          <pc:docMk/>
          <pc:sldMk cId="4058952287" sldId="1105"/>
        </pc:sldMkLst>
      </pc:sldChg>
      <pc:sldChg chg="addSp delSp modSp add ord replId">
        <pc:chgData name="Stella Zawedde-Muyanja" userId="" providerId="" clId="Web-{EFCC34A7-D549-4933-A992-D0909CF2E005}" dt="2024-05-30T12:25:25.310" v="100"/>
        <pc:sldMkLst>
          <pc:docMk/>
          <pc:sldMk cId="2254261948" sldId="1106"/>
        </pc:sldMkLst>
        <pc:spChg chg="add del mod">
          <ac:chgData name="Stella Zawedde-Muyanja" userId="" providerId="" clId="Web-{EFCC34A7-D549-4933-A992-D0909CF2E005}" dt="2024-05-30T12:24:21.761" v="91"/>
          <ac:spMkLst>
            <pc:docMk/>
            <pc:sldMk cId="2254261948" sldId="1106"/>
            <ac:spMk id="4" creationId="{24D99004-4671-09B4-1D42-39C745E5DD35}"/>
          </ac:spMkLst>
        </pc:spChg>
        <pc:spChg chg="del">
          <ac:chgData name="Stella Zawedde-Muyanja" userId="" providerId="" clId="Web-{EFCC34A7-D549-4933-A992-D0909CF2E005}" dt="2024-05-30T12:22:45.243" v="86"/>
          <ac:spMkLst>
            <pc:docMk/>
            <pc:sldMk cId="2254261948" sldId="1106"/>
            <ac:spMk id="9" creationId="{2E1C2595-D859-2200-02AD-E2D075310EF6}"/>
          </ac:spMkLst>
        </pc:spChg>
        <pc:spChg chg="del">
          <ac:chgData name="Stella Zawedde-Muyanja" userId="" providerId="" clId="Web-{EFCC34A7-D549-4933-A992-D0909CF2E005}" dt="2024-05-30T12:22:29.117" v="81"/>
          <ac:spMkLst>
            <pc:docMk/>
            <pc:sldMk cId="2254261948" sldId="1106"/>
            <ac:spMk id="10" creationId="{91A82632-95A9-D2E6-6A31-89BAD93DB321}"/>
          </ac:spMkLst>
        </pc:spChg>
        <pc:spChg chg="del">
          <ac:chgData name="Stella Zawedde-Muyanja" userId="" providerId="" clId="Web-{EFCC34A7-D549-4933-A992-D0909CF2E005}" dt="2024-05-30T12:22:32.195" v="82"/>
          <ac:spMkLst>
            <pc:docMk/>
            <pc:sldMk cId="2254261948" sldId="1106"/>
            <ac:spMk id="11" creationId="{49B98D56-E123-2B63-5B1A-71CD1A492777}"/>
          </ac:spMkLst>
        </pc:spChg>
        <pc:spChg chg="mod">
          <ac:chgData name="Stella Zawedde-Muyanja" userId="" providerId="" clId="Web-{EFCC34A7-D549-4933-A992-D0909CF2E005}" dt="2024-05-30T12:21:29.490" v="77" actId="20577"/>
          <ac:spMkLst>
            <pc:docMk/>
            <pc:sldMk cId="2254261948" sldId="1106"/>
            <ac:spMk id="20493" creationId="{00000000-0000-0000-0000-000000000000}"/>
          </ac:spMkLst>
        </pc:spChg>
        <pc:graphicFrameChg chg="add mod modGraphic">
          <ac:chgData name="Stella Zawedde-Muyanja" userId="" providerId="" clId="Web-{EFCC34A7-D549-4933-A992-D0909CF2E005}" dt="2024-05-30T12:24:53.153" v="99" actId="20577"/>
          <ac:graphicFrameMkLst>
            <pc:docMk/>
            <pc:sldMk cId="2254261948" sldId="1106"/>
            <ac:graphicFrameMk id="6" creationId="{2FF75842-09AD-0965-925B-4F318DECDF4D}"/>
          </ac:graphicFrameMkLst>
        </pc:graphicFrameChg>
        <pc:graphicFrameChg chg="add mod modGraphic">
          <ac:chgData name="Stella Zawedde-Muyanja" userId="" providerId="" clId="Web-{EFCC34A7-D549-4933-A992-D0909CF2E005}" dt="2024-05-30T12:24:24.777" v="92" actId="1076"/>
          <ac:graphicFrameMkLst>
            <pc:docMk/>
            <pc:sldMk cId="2254261948" sldId="1106"/>
            <ac:graphicFrameMk id="19" creationId="{FA6FBE6E-A8A2-A53D-996C-23BE892C1016}"/>
          </ac:graphicFrameMkLst>
        </pc:graphicFrameChg>
        <pc:graphicFrameChg chg="add">
          <ac:chgData name="Stella Zawedde-Muyanja" userId="" providerId="" clId="Web-{EFCC34A7-D549-4933-A992-D0909CF2E005}" dt="2024-05-30T12:25:25.310" v="100"/>
          <ac:graphicFrameMkLst>
            <pc:docMk/>
            <pc:sldMk cId="2254261948" sldId="1106"/>
            <ac:graphicFrameMk id="20513" creationId="{1613AD27-7C9A-DC86-63ED-B8541B141CCD}"/>
          </ac:graphicFrameMkLst>
        </pc:graphicFrameChg>
        <pc:picChg chg="del">
          <ac:chgData name="Stella Zawedde-Muyanja" userId="" providerId="" clId="Web-{EFCC34A7-D549-4933-A992-D0909CF2E005}" dt="2024-05-30T12:22:35.133" v="83"/>
          <ac:picMkLst>
            <pc:docMk/>
            <pc:sldMk cId="2254261948" sldId="1106"/>
            <ac:picMk id="2" creationId="{92BE68C0-2745-6A38-8292-E4F5E1C051A3}"/>
          </ac:picMkLst>
        </pc:picChg>
        <pc:picChg chg="del">
          <ac:chgData name="Stella Zawedde-Muyanja" userId="" providerId="" clId="Web-{EFCC34A7-D549-4933-A992-D0909CF2E005}" dt="2024-05-30T12:22:42.180" v="85"/>
          <ac:picMkLst>
            <pc:docMk/>
            <pc:sldMk cId="2254261948" sldId="1106"/>
            <ac:picMk id="5" creationId="{22D96019-9E47-FBBE-E82A-A60911BE7C25}"/>
          </ac:picMkLst>
        </pc:picChg>
        <pc:picChg chg="del">
          <ac:chgData name="Stella Zawedde-Muyanja" userId="" providerId="" clId="Web-{EFCC34A7-D549-4933-A992-D0909CF2E005}" dt="2024-05-30T12:22:39.242" v="84"/>
          <ac:picMkLst>
            <pc:docMk/>
            <pc:sldMk cId="2254261948" sldId="1106"/>
            <ac:picMk id="7" creationId="{6682121C-BAF3-6966-B293-5181D08B86EE}"/>
          </ac:picMkLst>
        </pc:picChg>
      </pc:sldChg>
      <pc:sldChg chg="add replId">
        <pc:chgData name="Stella Zawedde-Muyanja" userId="" providerId="" clId="Web-{EFCC34A7-D549-4933-A992-D0909CF2E005}" dt="2024-05-30T11:45:11.001" v="5"/>
        <pc:sldMkLst>
          <pc:docMk/>
          <pc:sldMk cId="4125000974" sldId="1107"/>
        </pc:sldMkLst>
      </pc:sldChg>
    </pc:docChg>
  </pc:docChgLst>
  <pc:docChgLst>
    <pc:chgData name="Stella Zawedde-Muyanja" clId="Web-{99108476-2731-44B5-82B0-4E6040997A00}"/>
    <pc:docChg chg="modSld">
      <pc:chgData name="Stella Zawedde-Muyanja" userId="" providerId="" clId="Web-{99108476-2731-44B5-82B0-4E6040997A00}" dt="2024-03-28T04:51:00.102" v="2"/>
      <pc:docMkLst>
        <pc:docMk/>
      </pc:docMkLst>
      <pc:sldChg chg="modNotes">
        <pc:chgData name="Stella Zawedde-Muyanja" userId="" providerId="" clId="Web-{99108476-2731-44B5-82B0-4E6040997A00}" dt="2024-03-28T04:51:00.102" v="2"/>
        <pc:sldMkLst>
          <pc:docMk/>
          <pc:sldMk cId="1187576212" sldId="1093"/>
        </pc:sldMkLst>
      </pc:sldChg>
    </pc:docChg>
  </pc:docChgLst>
  <pc:docChgLst>
    <pc:chgData name="Stella Zawedde-Muyanja" userId="sRdOZcX/BYvW886C99gNFWxmr04T2duLW45HLSALr94=" providerId="None" clId="Web-{52FB6AA1-9642-4E93-A6BB-C86E05D7BFED}"/>
    <pc:docChg chg="addSld delSld modSld sldOrd">
      <pc:chgData name="Stella Zawedde-Muyanja" userId="sRdOZcX/BYvW886C99gNFWxmr04T2duLW45HLSALr94=" providerId="None" clId="Web-{52FB6AA1-9642-4E93-A6BB-C86E05D7BFED}" dt="2024-05-30T16:16:59.872" v="2873"/>
      <pc:docMkLst>
        <pc:docMk/>
      </pc:docMkLst>
      <pc:sldChg chg="modSp">
        <pc:chgData name="Stella Zawedde-Muyanja" userId="sRdOZcX/BYvW886C99gNFWxmr04T2duLW45HLSALr94=" providerId="None" clId="Web-{52FB6AA1-9642-4E93-A6BB-C86E05D7BFED}" dt="2024-05-30T15:16:51.023" v="1410" actId="20577"/>
        <pc:sldMkLst>
          <pc:docMk/>
          <pc:sldMk cId="0" sldId="446"/>
        </pc:sldMkLst>
        <pc:spChg chg="mod">
          <ac:chgData name="Stella Zawedde-Muyanja" userId="sRdOZcX/BYvW886C99gNFWxmr04T2duLW45HLSALr94=" providerId="None" clId="Web-{52FB6AA1-9642-4E93-A6BB-C86E05D7BFED}" dt="2024-05-30T15:16:51.023" v="1410" actId="20577"/>
          <ac:spMkLst>
            <pc:docMk/>
            <pc:sldMk cId="0" sldId="446"/>
            <ac:spMk id="31746" creationId="{00000000-0000-0000-0000-000000000000}"/>
          </ac:spMkLst>
        </pc:spChg>
      </pc:sldChg>
      <pc:sldChg chg="modSp modNotes">
        <pc:chgData name="Stella Zawedde-Muyanja" userId="sRdOZcX/BYvW886C99gNFWxmr04T2duLW45HLSALr94=" providerId="None" clId="Web-{52FB6AA1-9642-4E93-A6BB-C86E05D7BFED}" dt="2024-05-30T16:07:56.402" v="2668"/>
        <pc:sldMkLst>
          <pc:docMk/>
          <pc:sldMk cId="0" sldId="562"/>
        </pc:sldMkLst>
        <pc:spChg chg="mod">
          <ac:chgData name="Stella Zawedde-Muyanja" userId="sRdOZcX/BYvW886C99gNFWxmr04T2duLW45HLSALr94=" providerId="None" clId="Web-{52FB6AA1-9642-4E93-A6BB-C86E05D7BFED}" dt="2024-05-30T14:49:25.676" v="1029" actId="20577"/>
          <ac:spMkLst>
            <pc:docMk/>
            <pc:sldMk cId="0" sldId="562"/>
            <ac:spMk id="22550" creationId="{00000000-0000-0000-0000-000000000000}"/>
          </ac:spMkLst>
        </pc:spChg>
      </pc:sldChg>
      <pc:sldChg chg="addSp delSp modSp modCm modNotes">
        <pc:chgData name="Stella Zawedde-Muyanja" userId="sRdOZcX/BYvW886C99gNFWxmr04T2duLW45HLSALr94=" providerId="None" clId="Web-{52FB6AA1-9642-4E93-A6BB-C86E05D7BFED}" dt="2024-05-30T14:48:48.721" v="1026"/>
        <pc:sldMkLst>
          <pc:docMk/>
          <pc:sldMk cId="0" sldId="563"/>
        </pc:sldMkLst>
        <pc:spChg chg="mod">
          <ac:chgData name="Stella Zawedde-Muyanja" userId="sRdOZcX/BYvW886C99gNFWxmr04T2duLW45HLSALr94=" providerId="None" clId="Web-{52FB6AA1-9642-4E93-A6BB-C86E05D7BFED}" dt="2024-05-30T14:48:15.955" v="1023" actId="14100"/>
          <ac:spMkLst>
            <pc:docMk/>
            <pc:sldMk cId="0" sldId="563"/>
            <ac:spMk id="9" creationId="{2E1C2595-D859-2200-02AD-E2D075310EF6}"/>
          </ac:spMkLst>
        </pc:spChg>
        <pc:spChg chg="del">
          <ac:chgData name="Stella Zawedde-Muyanja" userId="sRdOZcX/BYvW886C99gNFWxmr04T2duLW45HLSALr94=" providerId="None" clId="Web-{52FB6AA1-9642-4E93-A6BB-C86E05D7BFED}" dt="2024-05-30T13:18:31.576" v="139"/>
          <ac:spMkLst>
            <pc:docMk/>
            <pc:sldMk cId="0" sldId="563"/>
            <ac:spMk id="10" creationId="{91A82632-95A9-D2E6-6A31-89BAD93DB321}"/>
          </ac:spMkLst>
        </pc:spChg>
        <pc:spChg chg="del">
          <ac:chgData name="Stella Zawedde-Muyanja" userId="sRdOZcX/BYvW886C99gNFWxmr04T2duLW45HLSALr94=" providerId="None" clId="Web-{52FB6AA1-9642-4E93-A6BB-C86E05D7BFED}" dt="2024-05-30T13:18:37.795" v="140"/>
          <ac:spMkLst>
            <pc:docMk/>
            <pc:sldMk cId="0" sldId="563"/>
            <ac:spMk id="11" creationId="{49B98D56-E123-2B63-5B1A-71CD1A492777}"/>
          </ac:spMkLst>
        </pc:spChg>
        <pc:spChg chg="mod">
          <ac:chgData name="Stella Zawedde-Muyanja" userId="sRdOZcX/BYvW886C99gNFWxmr04T2duLW45HLSALr94=" providerId="None" clId="Web-{52FB6AA1-9642-4E93-A6BB-C86E05D7BFED}" dt="2024-05-30T14:41:19.379" v="977" actId="20577"/>
          <ac:spMkLst>
            <pc:docMk/>
            <pc:sldMk cId="0" sldId="563"/>
            <ac:spMk id="20493" creationId="{00000000-0000-0000-0000-000000000000}"/>
          </ac:spMkLst>
        </pc:spChg>
        <pc:picChg chg="mod">
          <ac:chgData name="Stella Zawedde-Muyanja" userId="sRdOZcX/BYvW886C99gNFWxmr04T2duLW45HLSALr94=" providerId="None" clId="Web-{52FB6AA1-9642-4E93-A6BB-C86E05D7BFED}" dt="2024-05-30T14:46:49.936" v="1016" actId="1076"/>
          <ac:picMkLst>
            <pc:docMk/>
            <pc:sldMk cId="0" sldId="563"/>
            <ac:picMk id="2" creationId="{92BE68C0-2745-6A38-8292-E4F5E1C051A3}"/>
          </ac:picMkLst>
        </pc:picChg>
        <pc:picChg chg="add del mod">
          <ac:chgData name="Stella Zawedde-Muyanja" userId="sRdOZcX/BYvW886C99gNFWxmr04T2duLW45HLSALr94=" providerId="None" clId="Web-{52FB6AA1-9642-4E93-A6BB-C86E05D7BFED}" dt="2024-05-30T14:17:21.023" v="574"/>
          <ac:picMkLst>
            <pc:docMk/>
            <pc:sldMk cId="0" sldId="563"/>
            <ac:picMk id="3" creationId="{D6EC1901-53F8-5E9D-1B14-1101B1BBBFBF}"/>
          </ac:picMkLst>
        </pc:picChg>
        <pc:picChg chg="add mod">
          <ac:chgData name="Stella Zawedde-Muyanja" userId="sRdOZcX/BYvW886C99gNFWxmr04T2duLW45HLSALr94=" providerId="None" clId="Web-{52FB6AA1-9642-4E93-A6BB-C86E05D7BFED}" dt="2024-05-30T14:48:09.064" v="1021" actId="14100"/>
          <ac:picMkLst>
            <pc:docMk/>
            <pc:sldMk cId="0" sldId="563"/>
            <ac:picMk id="4" creationId="{0EFDFC6A-A0EE-BF62-2F5F-E99723A8E70B}"/>
          </ac:picMkLst>
        </pc:picChg>
        <pc:picChg chg="add mod">
          <ac:chgData name="Stella Zawedde-Muyanja" userId="sRdOZcX/BYvW886C99gNFWxmr04T2duLW45HLSALr94=" providerId="None" clId="Web-{52FB6AA1-9642-4E93-A6BB-C86E05D7BFED}" dt="2024-05-30T14:46:56.702" v="1017" actId="1076"/>
          <ac:picMkLst>
            <pc:docMk/>
            <pc:sldMk cId="0" sldId="563"/>
            <ac:picMk id="6" creationId="{B2E6ED24-AA4D-1A19-308C-F7D27F30662D}"/>
          </ac:picMkLst>
        </pc:picChg>
        <pc:picChg chg="add mod">
          <ac:chgData name="Stella Zawedde-Muyanja" userId="sRdOZcX/BYvW886C99gNFWxmr04T2duLW45HLSALr94=" providerId="None" clId="Web-{52FB6AA1-9642-4E93-A6BB-C86E05D7BFED}" dt="2024-05-30T14:48:18.876" v="1024" actId="1076"/>
          <ac:picMkLst>
            <pc:docMk/>
            <pc:sldMk cId="0" sldId="563"/>
            <ac:picMk id="8" creationId="{D11F7100-7F56-B01D-9EC5-6B4AEB0F618C}"/>
          </ac:picMkLst>
        </pc:picChg>
        <pc:extLst>
          <p:ext xmlns:p="http://schemas.openxmlformats.org/presentationml/2006/main" uri="{D6D511B9-2390-475A-947B-AFAB55BFBCF1}">
            <pc226:cmChg xmlns:pc226="http://schemas.microsoft.com/office/powerpoint/2022/06/main/command" chg="mod">
              <pc226:chgData name="Stella Zawedde-Muyanja" userId="sRdOZcX/BYvW886C99gNFWxmr04T2duLW45HLSALr94=" providerId="None" clId="Web-{52FB6AA1-9642-4E93-A6BB-C86E05D7BFED}" dt="2024-05-30T14:48:48.721" v="1026"/>
              <pc2:cmMkLst xmlns:pc2="http://schemas.microsoft.com/office/powerpoint/2019/9/main/command">
                <pc:docMk/>
                <pc:sldMk cId="0" sldId="563"/>
                <pc2:cmMk id="{680D42E7-F99E-4939-809E-1A4B0E3A9FD6}"/>
              </pc2:cmMkLst>
              <pc226:cmRplyChg chg="add del">
                <pc226:chgData name="Stella Zawedde-Muyanja" userId="sRdOZcX/BYvW886C99gNFWxmr04T2duLW45HLSALr94=" providerId="None" clId="Web-{52FB6AA1-9642-4E93-A6BB-C86E05D7BFED}" dt="2024-05-30T14:18:42.697" v="578"/>
                <pc2:cmRplyMkLst xmlns:pc2="http://schemas.microsoft.com/office/powerpoint/2019/9/main/command">
                  <pc:docMk/>
                  <pc:sldMk cId="0" sldId="563"/>
                  <pc2:cmMk id="{680D42E7-F99E-4939-809E-1A4B0E3A9FD6}"/>
                  <pc2:cmRplyMk id="{8F842156-4F70-440E-8F3B-623D708D0FF2}"/>
                </pc2:cmRplyMkLst>
              </pc226:cmRplyChg>
              <pc226:cmRplyChg chg="add">
                <pc226:chgData name="Stella Zawedde-Muyanja" userId="sRdOZcX/BYvW886C99gNFWxmr04T2duLW45HLSALr94=" providerId="None" clId="Web-{52FB6AA1-9642-4E93-A6BB-C86E05D7BFED}" dt="2024-05-30T14:48:48.721" v="1026"/>
                <pc2:cmRplyMkLst xmlns:pc2="http://schemas.microsoft.com/office/powerpoint/2019/9/main/command">
                  <pc:docMk/>
                  <pc:sldMk cId="0" sldId="563"/>
                  <pc2:cmMk id="{680D42E7-F99E-4939-809E-1A4B0E3A9FD6}"/>
                  <pc2:cmRplyMk id="{1362076E-6242-47C8-95D3-07EBB3D05863}"/>
                </pc2:cmRplyMkLst>
              </pc226:cmRplyChg>
            </pc226:cmChg>
          </p:ext>
        </pc:extLst>
      </pc:sldChg>
      <pc:sldChg chg="modSp addCm modNotes">
        <pc:chgData name="Stella Zawedde-Muyanja" userId="sRdOZcX/BYvW886C99gNFWxmr04T2duLW45HLSALr94=" providerId="None" clId="Web-{52FB6AA1-9642-4E93-A6BB-C86E05D7BFED}" dt="2024-05-30T16:07:07.682" v="2664"/>
        <pc:sldMkLst>
          <pc:docMk/>
          <pc:sldMk cId="0" sldId="564"/>
        </pc:sldMkLst>
        <pc:spChg chg="mod">
          <ac:chgData name="Stella Zawedde-Muyanja" userId="sRdOZcX/BYvW886C99gNFWxmr04T2duLW45HLSALr94=" providerId="None" clId="Web-{52FB6AA1-9642-4E93-A6BB-C86E05D7BFED}" dt="2024-05-30T14:48:29.799" v="1025" actId="20577"/>
          <ac:spMkLst>
            <pc:docMk/>
            <pc:sldMk cId="0" sldId="564"/>
            <ac:spMk id="21520" creationId="{00000000-0000-0000-0000-000000000000}"/>
          </ac:spMkLst>
        </pc:spChg>
        <pc:extLst>
          <p:ext xmlns:p="http://schemas.openxmlformats.org/presentationml/2006/main" uri="{D6D511B9-2390-475A-947B-AFAB55BFBCF1}">
            <pc226:cmChg xmlns:pc226="http://schemas.microsoft.com/office/powerpoint/2022/06/main/command" chg="add">
              <pc226:chgData name="Stella Zawedde-Muyanja" userId="sRdOZcX/BYvW886C99gNFWxmr04T2duLW45HLSALr94=" providerId="None" clId="Web-{52FB6AA1-9642-4E93-A6BB-C86E05D7BFED}" dt="2024-05-30T14:49:07.925" v="1027"/>
              <pc2:cmMkLst xmlns:pc2="http://schemas.microsoft.com/office/powerpoint/2019/9/main/command">
                <pc:docMk/>
                <pc:sldMk cId="0" sldId="564"/>
                <pc2:cmMk id="{AE533339-6AD7-4A00-BD09-5C34B6D35CA6}"/>
              </pc2:cmMkLst>
            </pc226:cmChg>
          </p:ext>
        </pc:extLst>
      </pc:sldChg>
      <pc:sldChg chg="modCm">
        <pc:chgData name="Stella Zawedde-Muyanja" userId="sRdOZcX/BYvW886C99gNFWxmr04T2duLW45HLSALr94=" providerId="None" clId="Web-{52FB6AA1-9642-4E93-A6BB-C86E05D7BFED}" dt="2024-05-30T16:16:59.872" v="2873"/>
        <pc:sldMkLst>
          <pc:docMk/>
          <pc:sldMk cId="0" sldId="566"/>
        </pc:sldMkLst>
        <pc:extLst>
          <p:ext xmlns:p="http://schemas.openxmlformats.org/presentationml/2006/main" uri="{D6D511B9-2390-475A-947B-AFAB55BFBCF1}">
            <pc226:cmChg xmlns:pc226="http://schemas.microsoft.com/office/powerpoint/2022/06/main/command" chg="">
              <pc226:chgData name="Stella Zawedde-Muyanja" userId="sRdOZcX/BYvW886C99gNFWxmr04T2duLW45HLSALr94=" providerId="None" clId="Web-{52FB6AA1-9642-4E93-A6BB-C86E05D7BFED}" dt="2024-05-30T16:16:59.872" v="2873"/>
              <pc2:cmMkLst xmlns:pc2="http://schemas.microsoft.com/office/powerpoint/2019/9/main/command">
                <pc:docMk/>
                <pc:sldMk cId="0" sldId="566"/>
                <pc2:cmMk id="{D0244126-D1CF-49BD-977D-1EC4EE6B4915}"/>
              </pc2:cmMkLst>
              <pc226:cmRplyChg chg="add">
                <pc226:chgData name="Stella Zawedde-Muyanja" userId="sRdOZcX/BYvW886C99gNFWxmr04T2duLW45HLSALr94=" providerId="None" clId="Web-{52FB6AA1-9642-4E93-A6BB-C86E05D7BFED}" dt="2024-05-30T16:16:59.872" v="2873"/>
                <pc2:cmRplyMkLst xmlns:pc2="http://schemas.microsoft.com/office/powerpoint/2019/9/main/command">
                  <pc:docMk/>
                  <pc:sldMk cId="0" sldId="566"/>
                  <pc2:cmMk id="{D0244126-D1CF-49BD-977D-1EC4EE6B4915}"/>
                  <pc2:cmRplyMk id="{1187DD90-0C93-4893-8D7D-38808C2B5345}"/>
                </pc2:cmRplyMkLst>
              </pc226:cmRplyChg>
            </pc226:cmChg>
          </p:ext>
        </pc:extLst>
      </pc:sldChg>
      <pc:sldChg chg="modSp addCm">
        <pc:chgData name="Stella Zawedde-Muyanja" userId="sRdOZcX/BYvW886C99gNFWxmr04T2duLW45HLSALr94=" providerId="None" clId="Web-{52FB6AA1-9642-4E93-A6BB-C86E05D7BFED}" dt="2024-05-30T16:04:46.600" v="2620" actId="20577"/>
        <pc:sldMkLst>
          <pc:docMk/>
          <pc:sldMk cId="0" sldId="567"/>
        </pc:sldMkLst>
        <pc:spChg chg="mod">
          <ac:chgData name="Stella Zawedde-Muyanja" userId="sRdOZcX/BYvW886C99gNFWxmr04T2duLW45HLSALr94=" providerId="None" clId="Web-{52FB6AA1-9642-4E93-A6BB-C86E05D7BFED}" dt="2024-05-30T16:04:46.600" v="2620" actId="20577"/>
          <ac:spMkLst>
            <pc:docMk/>
            <pc:sldMk cId="0" sldId="567"/>
            <ac:spMk id="25636" creationId="{00000000-0000-0000-0000-000000000000}"/>
          </ac:spMkLst>
        </pc:spChg>
        <pc:extLst>
          <p:ext xmlns:p="http://schemas.openxmlformats.org/presentationml/2006/main" uri="{D6D511B9-2390-475A-947B-AFAB55BFBCF1}">
            <pc226:cmChg xmlns:pc226="http://schemas.microsoft.com/office/powerpoint/2022/06/main/command" chg="add">
              <pc226:chgData name="Stella Zawedde-Muyanja" userId="sRdOZcX/BYvW886C99gNFWxmr04T2duLW45HLSALr94=" providerId="None" clId="Web-{52FB6AA1-9642-4E93-A6BB-C86E05D7BFED}" dt="2024-05-30T16:04:42.537" v="2619"/>
              <pc2:cmMkLst xmlns:pc2="http://schemas.microsoft.com/office/powerpoint/2019/9/main/command">
                <pc:docMk/>
                <pc:sldMk cId="0" sldId="567"/>
                <pc2:cmMk id="{8913BC3F-22E1-456A-92CB-BBC736244FB3}"/>
              </pc2:cmMkLst>
            </pc226:cmChg>
          </p:ext>
        </pc:extLst>
      </pc:sldChg>
      <pc:sldChg chg="modNotes">
        <pc:chgData name="Stella Zawedde-Muyanja" userId="sRdOZcX/BYvW886C99gNFWxmr04T2duLW45HLSALr94=" providerId="None" clId="Web-{52FB6AA1-9642-4E93-A6BB-C86E05D7BFED}" dt="2024-05-30T16:01:54.407" v="2590"/>
        <pc:sldMkLst>
          <pc:docMk/>
          <pc:sldMk cId="0" sldId="919"/>
        </pc:sldMkLst>
      </pc:sldChg>
      <pc:sldChg chg="modSp modNotes">
        <pc:chgData name="Stella Zawedde-Muyanja" userId="sRdOZcX/BYvW886C99gNFWxmr04T2duLW45HLSALr94=" providerId="None" clId="Web-{52FB6AA1-9642-4E93-A6BB-C86E05D7BFED}" dt="2024-05-30T16:07:30.605" v="2666"/>
        <pc:sldMkLst>
          <pc:docMk/>
          <pc:sldMk cId="3114260536" sldId="1096"/>
        </pc:sldMkLst>
        <pc:spChg chg="mod">
          <ac:chgData name="Stella Zawedde-Muyanja" userId="sRdOZcX/BYvW886C99gNFWxmr04T2duLW45HLSALr94=" providerId="None" clId="Web-{52FB6AA1-9642-4E93-A6BB-C86E05D7BFED}" dt="2024-05-30T14:49:15.941" v="1028" actId="20577"/>
          <ac:spMkLst>
            <pc:docMk/>
            <pc:sldMk cId="3114260536" sldId="1096"/>
            <ac:spMk id="21520" creationId="{00000000-0000-0000-0000-000000000000}"/>
          </ac:spMkLst>
        </pc:spChg>
      </pc:sldChg>
      <pc:sldChg chg="modSp">
        <pc:chgData name="Stella Zawedde-Muyanja" userId="sRdOZcX/BYvW886C99gNFWxmr04T2duLW45HLSALr94=" providerId="None" clId="Web-{52FB6AA1-9642-4E93-A6BB-C86E05D7BFED}" dt="2024-05-30T14:49:42.223" v="1031" actId="20577"/>
        <pc:sldMkLst>
          <pc:docMk/>
          <pc:sldMk cId="1840573323" sldId="1097"/>
        </pc:sldMkLst>
        <pc:spChg chg="mod">
          <ac:chgData name="Stella Zawedde-Muyanja" userId="sRdOZcX/BYvW886C99gNFWxmr04T2duLW45HLSALr94=" providerId="None" clId="Web-{52FB6AA1-9642-4E93-A6BB-C86E05D7BFED}" dt="2024-05-30T14:49:42.223" v="1031" actId="20577"/>
          <ac:spMkLst>
            <pc:docMk/>
            <pc:sldMk cId="1840573323" sldId="1097"/>
            <ac:spMk id="22550" creationId="{00000000-0000-0000-0000-000000000000}"/>
          </ac:spMkLst>
        </pc:spChg>
      </pc:sldChg>
      <pc:sldChg chg="modSp">
        <pc:chgData name="Stella Zawedde-Muyanja" userId="sRdOZcX/BYvW886C99gNFWxmr04T2duLW45HLSALr94=" providerId="None" clId="Web-{52FB6AA1-9642-4E93-A6BB-C86E05D7BFED}" dt="2024-05-30T16:05:29.163" v="2656" actId="14100"/>
        <pc:sldMkLst>
          <pc:docMk/>
          <pc:sldMk cId="268920991" sldId="1098"/>
        </pc:sldMkLst>
        <pc:spChg chg="mod">
          <ac:chgData name="Stella Zawedde-Muyanja" userId="sRdOZcX/BYvW886C99gNFWxmr04T2duLW45HLSALr94=" providerId="None" clId="Web-{52FB6AA1-9642-4E93-A6BB-C86E05D7BFED}" dt="2024-05-30T16:05:29.163" v="2656" actId="14100"/>
          <ac:spMkLst>
            <pc:docMk/>
            <pc:sldMk cId="268920991" sldId="1098"/>
            <ac:spMk id="25636" creationId="{00000000-0000-0000-0000-000000000000}"/>
          </ac:spMkLst>
        </pc:spChg>
      </pc:sldChg>
      <pc:sldChg chg="del">
        <pc:chgData name="Stella Zawedde-Muyanja" userId="sRdOZcX/BYvW886C99gNFWxmr04T2duLW45HLSALr94=" providerId="None" clId="Web-{52FB6AA1-9642-4E93-A6BB-C86E05D7BFED}" dt="2024-05-30T16:03:40.363" v="2591"/>
        <pc:sldMkLst>
          <pc:docMk/>
          <pc:sldMk cId="1994981841" sldId="1103"/>
        </pc:sldMkLst>
      </pc:sldChg>
      <pc:sldChg chg="addSp delSp modSp modNotes">
        <pc:chgData name="Stella Zawedde-Muyanja" userId="sRdOZcX/BYvW886C99gNFWxmr04T2duLW45HLSALr94=" providerId="None" clId="Web-{52FB6AA1-9642-4E93-A6BB-C86E05D7BFED}" dt="2024-05-30T14:16:47.772" v="571"/>
        <pc:sldMkLst>
          <pc:docMk/>
          <pc:sldMk cId="2254261948" sldId="1106"/>
        </pc:sldMkLst>
        <pc:spChg chg="add mod">
          <ac:chgData name="Stella Zawedde-Muyanja" userId="sRdOZcX/BYvW886C99gNFWxmr04T2duLW45HLSALr94=" providerId="None" clId="Web-{52FB6AA1-9642-4E93-A6BB-C86E05D7BFED}" dt="2024-05-30T13:25:54.641" v="229" actId="14100"/>
          <ac:spMkLst>
            <pc:docMk/>
            <pc:sldMk cId="2254261948" sldId="1106"/>
            <ac:spMk id="21098" creationId="{76697CE9-09DB-C399-6FD6-E089EE581F2B}"/>
          </ac:spMkLst>
        </pc:spChg>
        <pc:spChg chg="add del mod">
          <ac:chgData name="Stella Zawedde-Muyanja" userId="sRdOZcX/BYvW886C99gNFWxmr04T2duLW45HLSALr94=" providerId="None" clId="Web-{52FB6AA1-9642-4E93-A6BB-C86E05D7BFED}" dt="2024-05-30T14:06:37.737" v="517"/>
          <ac:spMkLst>
            <pc:docMk/>
            <pc:sldMk cId="2254261948" sldId="1106"/>
            <ac:spMk id="21104" creationId="{3AEDB897-CE71-03AA-7C96-2731F27B064A}"/>
          </ac:spMkLst>
        </pc:spChg>
        <pc:graphicFrameChg chg="del">
          <ac:chgData name="Stella Zawedde-Muyanja" userId="sRdOZcX/BYvW886C99gNFWxmr04T2duLW45HLSALr94=" providerId="None" clId="Web-{52FB6AA1-9642-4E93-A6BB-C86E05D7BFED}" dt="2024-05-30T13:00:51.941" v="1"/>
          <ac:graphicFrameMkLst>
            <pc:docMk/>
            <pc:sldMk cId="2254261948" sldId="1106"/>
            <ac:graphicFrameMk id="6" creationId="{2FF75842-09AD-0965-925B-4F318DECDF4D}"/>
          </ac:graphicFrameMkLst>
        </pc:graphicFrameChg>
        <pc:graphicFrameChg chg="mod modGraphic">
          <ac:chgData name="Stella Zawedde-Muyanja" userId="sRdOZcX/BYvW886C99gNFWxmr04T2duLW45HLSALr94=" providerId="None" clId="Web-{52FB6AA1-9642-4E93-A6BB-C86E05D7BFED}" dt="2024-05-30T13:26:15.016" v="239" actId="20577"/>
          <ac:graphicFrameMkLst>
            <pc:docMk/>
            <pc:sldMk cId="2254261948" sldId="1106"/>
            <ac:graphicFrameMk id="19" creationId="{FA6FBE6E-A8A2-A53D-996C-23BE892C1016}"/>
          </ac:graphicFrameMkLst>
        </pc:graphicFrameChg>
        <pc:graphicFrameChg chg="del">
          <ac:chgData name="Stella Zawedde-Muyanja" userId="sRdOZcX/BYvW886C99gNFWxmr04T2duLW45HLSALr94=" providerId="None" clId="Web-{52FB6AA1-9642-4E93-A6BB-C86E05D7BFED}" dt="2024-05-30T13:00:42.191" v="0"/>
          <ac:graphicFrameMkLst>
            <pc:docMk/>
            <pc:sldMk cId="2254261948" sldId="1106"/>
            <ac:graphicFrameMk id="20513" creationId="{1613AD27-7C9A-DC86-63ED-B8541B141CCD}"/>
          </ac:graphicFrameMkLst>
        </pc:graphicFrameChg>
        <pc:picChg chg="add del mod modCrop">
          <ac:chgData name="Stella Zawedde-Muyanja" userId="sRdOZcX/BYvW886C99gNFWxmr04T2duLW45HLSALr94=" providerId="None" clId="Web-{52FB6AA1-9642-4E93-A6BB-C86E05D7BFED}" dt="2024-05-30T13:11:19.216" v="99"/>
          <ac:picMkLst>
            <pc:docMk/>
            <pc:sldMk cId="2254261948" sldId="1106"/>
            <ac:picMk id="20844" creationId="{3E9CC54B-01E4-0DF4-AF04-76727AD062DF}"/>
          </ac:picMkLst>
        </pc:picChg>
        <pc:picChg chg="add del mod modCrop">
          <ac:chgData name="Stella Zawedde-Muyanja" userId="sRdOZcX/BYvW886C99gNFWxmr04T2duLW45HLSALr94=" providerId="None" clId="Web-{52FB6AA1-9642-4E93-A6BB-C86E05D7BFED}" dt="2024-05-30T13:11:46.139" v="103"/>
          <ac:picMkLst>
            <pc:docMk/>
            <pc:sldMk cId="2254261948" sldId="1106"/>
            <ac:picMk id="20855" creationId="{C6E8AA23-796D-7C07-540B-20DCBCCAD617}"/>
          </ac:picMkLst>
        </pc:picChg>
        <pc:picChg chg="add del mod">
          <ac:chgData name="Stella Zawedde-Muyanja" userId="sRdOZcX/BYvW886C99gNFWxmr04T2duLW45HLSALr94=" providerId="None" clId="Web-{52FB6AA1-9642-4E93-A6BB-C86E05D7BFED}" dt="2024-05-30T13:11:50.826" v="104"/>
          <ac:picMkLst>
            <pc:docMk/>
            <pc:sldMk cId="2254261948" sldId="1106"/>
            <ac:picMk id="20856" creationId="{2FB7A5ED-44D0-4F8D-5E63-BCB279278AD6}"/>
          </ac:picMkLst>
        </pc:picChg>
        <pc:picChg chg="add del mod modCrop">
          <ac:chgData name="Stella Zawedde-Muyanja" userId="sRdOZcX/BYvW886C99gNFWxmr04T2duLW45HLSALr94=" providerId="None" clId="Web-{52FB6AA1-9642-4E93-A6BB-C86E05D7BFED}" dt="2024-05-30T13:14:05.253" v="117"/>
          <ac:picMkLst>
            <pc:docMk/>
            <pc:sldMk cId="2254261948" sldId="1106"/>
            <ac:picMk id="20857" creationId="{866CE541-20F7-3798-F89D-18415F9DC555}"/>
          </ac:picMkLst>
        </pc:picChg>
        <pc:picChg chg="add del mod modCrop">
          <ac:chgData name="Stella Zawedde-Muyanja" userId="sRdOZcX/BYvW886C99gNFWxmr04T2duLW45HLSALr94=" providerId="None" clId="Web-{52FB6AA1-9642-4E93-A6BB-C86E05D7BFED}" dt="2024-05-30T13:18:19.185" v="137"/>
          <ac:picMkLst>
            <pc:docMk/>
            <pc:sldMk cId="2254261948" sldId="1106"/>
            <ac:picMk id="20863" creationId="{E8A2D57C-6091-64AA-F262-BDA7975BF345}"/>
          </ac:picMkLst>
        </pc:picChg>
        <pc:cxnChg chg="add del mod">
          <ac:chgData name="Stella Zawedde-Muyanja" userId="sRdOZcX/BYvW886C99gNFWxmr04T2duLW45HLSALr94=" providerId="None" clId="Web-{52FB6AA1-9642-4E93-A6BB-C86E05D7BFED}" dt="2024-05-30T14:11:03.026" v="520"/>
          <ac:cxnSpMkLst>
            <pc:docMk/>
            <pc:sldMk cId="2254261948" sldId="1106"/>
            <ac:cxnSpMk id="21082" creationId="{36CEB234-1B8B-97B2-5FEF-E1E8452AAAAB}"/>
          </ac:cxnSpMkLst>
        </pc:cxnChg>
      </pc:sldChg>
      <pc:sldChg chg="modSp">
        <pc:chgData name="Stella Zawedde-Muyanja" userId="sRdOZcX/BYvW886C99gNFWxmr04T2duLW45HLSALr94=" providerId="None" clId="Web-{52FB6AA1-9642-4E93-A6BB-C86E05D7BFED}" dt="2024-05-30T14:41:13.020" v="975" actId="20577"/>
        <pc:sldMkLst>
          <pc:docMk/>
          <pc:sldMk cId="4125000974" sldId="1107"/>
        </pc:sldMkLst>
        <pc:spChg chg="mod">
          <ac:chgData name="Stella Zawedde-Muyanja" userId="sRdOZcX/BYvW886C99gNFWxmr04T2duLW45HLSALr94=" providerId="None" clId="Web-{52FB6AA1-9642-4E93-A6BB-C86E05D7BFED}" dt="2024-05-30T14:41:13.020" v="975" actId="20577"/>
          <ac:spMkLst>
            <pc:docMk/>
            <pc:sldMk cId="4125000974" sldId="1107"/>
            <ac:spMk id="4" creationId="{AF012293-FA94-82F2-C0E6-D7B3D6E16317}"/>
          </ac:spMkLst>
        </pc:spChg>
      </pc:sldChg>
      <pc:sldChg chg="addSp delSp modSp new modNotes">
        <pc:chgData name="Stella Zawedde-Muyanja" userId="sRdOZcX/BYvW886C99gNFWxmr04T2duLW45HLSALr94=" providerId="None" clId="Web-{52FB6AA1-9642-4E93-A6BB-C86E05D7BFED}" dt="2024-05-30T14:39:25.751" v="944" actId="20577"/>
        <pc:sldMkLst>
          <pc:docMk/>
          <pc:sldMk cId="2591666972" sldId="1108"/>
        </pc:sldMkLst>
        <pc:spChg chg="mod">
          <ac:chgData name="Stella Zawedde-Muyanja" userId="sRdOZcX/BYvW886C99gNFWxmr04T2duLW45HLSALr94=" providerId="None" clId="Web-{52FB6AA1-9642-4E93-A6BB-C86E05D7BFED}" dt="2024-05-30T14:39:25.751" v="944" actId="20577"/>
          <ac:spMkLst>
            <pc:docMk/>
            <pc:sldMk cId="2591666972" sldId="1108"/>
            <ac:spMk id="2" creationId="{1D773E66-4938-E6D9-D469-59BDCE1A2303}"/>
          </ac:spMkLst>
        </pc:spChg>
        <pc:spChg chg="del">
          <ac:chgData name="Stella Zawedde-Muyanja" userId="sRdOZcX/BYvW886C99gNFWxmr04T2duLW45HLSALr94=" providerId="None" clId="Web-{52FB6AA1-9642-4E93-A6BB-C86E05D7BFED}" dt="2024-05-30T14:17:15.569" v="573"/>
          <ac:spMkLst>
            <pc:docMk/>
            <pc:sldMk cId="2591666972" sldId="1108"/>
            <ac:spMk id="3" creationId="{5D08C665-9186-1AAA-BAED-D7E5A3B1E06B}"/>
          </ac:spMkLst>
        </pc:spChg>
        <pc:picChg chg="add mod">
          <ac:chgData name="Stella Zawedde-Muyanja" userId="sRdOZcX/BYvW886C99gNFWxmr04T2duLW45HLSALr94=" providerId="None" clId="Web-{52FB6AA1-9642-4E93-A6BB-C86E05D7BFED}" dt="2024-05-30T14:17:28.038" v="576" actId="14100"/>
          <ac:picMkLst>
            <pc:docMk/>
            <pc:sldMk cId="2591666972" sldId="1108"/>
            <ac:picMk id="4" creationId="{B4993A2F-2FFF-F8FE-6360-06949BC87972}"/>
          </ac:picMkLst>
        </pc:picChg>
      </pc:sldChg>
      <pc:sldChg chg="addSp delSp modSp add ord replId">
        <pc:chgData name="Stella Zawedde-Muyanja" userId="sRdOZcX/BYvW886C99gNFWxmr04T2duLW45HLSALr94=" providerId="None" clId="Web-{52FB6AA1-9642-4E93-A6BB-C86E05D7BFED}" dt="2024-05-30T16:06:48.650" v="2660" actId="20577"/>
        <pc:sldMkLst>
          <pc:docMk/>
          <pc:sldMk cId="2971294952" sldId="1109"/>
        </pc:sldMkLst>
        <pc:spChg chg="mod">
          <ac:chgData name="Stella Zawedde-Muyanja" userId="sRdOZcX/BYvW886C99gNFWxmr04T2duLW45HLSALr94=" providerId="None" clId="Web-{52FB6AA1-9642-4E93-A6BB-C86E05D7BFED}" dt="2024-05-30T16:06:48.650" v="2660" actId="20577"/>
          <ac:spMkLst>
            <pc:docMk/>
            <pc:sldMk cId="2971294952" sldId="1109"/>
            <ac:spMk id="4" creationId="{AF012293-FA94-82F2-C0E6-D7B3D6E16317}"/>
          </ac:spMkLst>
        </pc:spChg>
        <pc:picChg chg="add del mod">
          <ac:chgData name="Stella Zawedde-Muyanja" userId="sRdOZcX/BYvW886C99gNFWxmr04T2duLW45HLSALr94=" providerId="None" clId="Web-{52FB6AA1-9642-4E93-A6BB-C86E05D7BFED}" dt="2024-05-30T14:53:17.464" v="1043"/>
          <ac:picMkLst>
            <pc:docMk/>
            <pc:sldMk cId="2971294952" sldId="1109"/>
            <ac:picMk id="2" creationId="{2CB01A9A-3E0D-B4AA-26A1-806A1210247B}"/>
          </ac:picMkLst>
        </pc:picChg>
        <pc:picChg chg="add del mod">
          <ac:chgData name="Stella Zawedde-Muyanja" userId="sRdOZcX/BYvW886C99gNFWxmr04T2duLW45HLSALr94=" providerId="None" clId="Web-{52FB6AA1-9642-4E93-A6BB-C86E05D7BFED}" dt="2024-05-30T14:53:13.886" v="1042"/>
          <ac:picMkLst>
            <pc:docMk/>
            <pc:sldMk cId="2971294952" sldId="1109"/>
            <ac:picMk id="3" creationId="{AC639FAB-88AA-FC11-EBA7-AC1D391CD0D0}"/>
          </ac:picMkLst>
        </pc:picChg>
      </pc:sldChg>
      <pc:sldChg chg="modSp add del ord replId">
        <pc:chgData name="Stella Zawedde-Muyanja" userId="sRdOZcX/BYvW886C99gNFWxmr04T2duLW45HLSALr94=" providerId="None" clId="Web-{52FB6AA1-9642-4E93-A6BB-C86E05D7BFED}" dt="2024-05-30T16:06:52.228" v="2661"/>
        <pc:sldMkLst>
          <pc:docMk/>
          <pc:sldMk cId="2532902400" sldId="1110"/>
        </pc:sldMkLst>
        <pc:spChg chg="mod">
          <ac:chgData name="Stella Zawedde-Muyanja" userId="sRdOZcX/BYvW886C99gNFWxmr04T2duLW45HLSALr94=" providerId="None" clId="Web-{52FB6AA1-9642-4E93-A6BB-C86E05D7BFED}" dt="2024-05-30T14:56:30.313" v="1071" actId="20577"/>
          <ac:spMkLst>
            <pc:docMk/>
            <pc:sldMk cId="2532902400" sldId="1110"/>
            <ac:spMk id="4" creationId="{AF012293-FA94-82F2-C0E6-D7B3D6E16317}"/>
          </ac:spMkLst>
        </pc:spChg>
      </pc:sldChg>
      <pc:sldChg chg="addSp delSp modSp new ord modNotes">
        <pc:chgData name="Stella Zawedde-Muyanja" userId="sRdOZcX/BYvW886C99gNFWxmr04T2duLW45HLSALr94=" providerId="None" clId="Web-{52FB6AA1-9642-4E93-A6BB-C86E05D7BFED}" dt="2024-05-30T16:09:24.499" v="2701"/>
        <pc:sldMkLst>
          <pc:docMk/>
          <pc:sldMk cId="369753364" sldId="1111"/>
        </pc:sldMkLst>
        <pc:spChg chg="mod">
          <ac:chgData name="Stella Zawedde-Muyanja" userId="sRdOZcX/BYvW886C99gNFWxmr04T2duLW45HLSALr94=" providerId="None" clId="Web-{52FB6AA1-9642-4E93-A6BB-C86E05D7BFED}" dt="2024-05-30T15:03:49.749" v="1228" actId="20577"/>
          <ac:spMkLst>
            <pc:docMk/>
            <pc:sldMk cId="369753364" sldId="1111"/>
            <ac:spMk id="2" creationId="{7544B7F0-C7AD-5373-CFED-D7BBDD352C81}"/>
          </ac:spMkLst>
        </pc:spChg>
        <pc:spChg chg="mod">
          <ac:chgData name="Stella Zawedde-Muyanja" userId="sRdOZcX/BYvW886C99gNFWxmr04T2duLW45HLSALr94=" providerId="None" clId="Web-{52FB6AA1-9642-4E93-A6BB-C86E05D7BFED}" dt="2024-05-30T15:45:15.579" v="1789" actId="20577"/>
          <ac:spMkLst>
            <pc:docMk/>
            <pc:sldMk cId="369753364" sldId="1111"/>
            <ac:spMk id="3" creationId="{E1BF5852-F912-68B2-141F-135CA1865733}"/>
          </ac:spMkLst>
        </pc:spChg>
        <pc:picChg chg="add del mod">
          <ac:chgData name="Stella Zawedde-Muyanja" userId="sRdOZcX/BYvW886C99gNFWxmr04T2duLW45HLSALr94=" providerId="None" clId="Web-{52FB6AA1-9642-4E93-A6BB-C86E05D7BFED}" dt="2024-05-30T14:53:46.480" v="1045"/>
          <ac:picMkLst>
            <pc:docMk/>
            <pc:sldMk cId="369753364" sldId="1111"/>
            <ac:picMk id="4" creationId="{57090191-789F-DFF0-10E3-97239561830A}"/>
          </ac:picMkLst>
        </pc:picChg>
        <pc:picChg chg="add mod">
          <ac:chgData name="Stella Zawedde-Muyanja" userId="sRdOZcX/BYvW886C99gNFWxmr04T2duLW45HLSALr94=" providerId="None" clId="Web-{52FB6AA1-9642-4E93-A6BB-C86E05D7BFED}" dt="2024-05-30T15:35:47.484" v="1708" actId="1076"/>
          <ac:picMkLst>
            <pc:docMk/>
            <pc:sldMk cId="369753364" sldId="1111"/>
            <ac:picMk id="5" creationId="{EEDC982C-B39E-C5F1-A44A-84FE82D0E1D8}"/>
          </ac:picMkLst>
        </pc:picChg>
      </pc:sldChg>
      <pc:sldChg chg="addSp modSp new modNotes">
        <pc:chgData name="Stella Zawedde-Muyanja" userId="sRdOZcX/BYvW886C99gNFWxmr04T2duLW45HLSALr94=" providerId="None" clId="Web-{52FB6AA1-9642-4E93-A6BB-C86E05D7BFED}" dt="2024-05-30T16:15:41.745" v="2872"/>
        <pc:sldMkLst>
          <pc:docMk/>
          <pc:sldMk cId="327584233" sldId="1112"/>
        </pc:sldMkLst>
        <pc:spChg chg="mod">
          <ac:chgData name="Stella Zawedde-Muyanja" userId="sRdOZcX/BYvW886C99gNFWxmr04T2duLW45HLSALr94=" providerId="None" clId="Web-{52FB6AA1-9642-4E93-A6BB-C86E05D7BFED}" dt="2024-05-30T15:08:15.460" v="1301" actId="14100"/>
          <ac:spMkLst>
            <pc:docMk/>
            <pc:sldMk cId="327584233" sldId="1112"/>
            <ac:spMk id="2" creationId="{659A1F1D-B5D8-A0B7-B327-11B7ECB10864}"/>
          </ac:spMkLst>
        </pc:spChg>
        <pc:spChg chg="mod">
          <ac:chgData name="Stella Zawedde-Muyanja" userId="sRdOZcX/BYvW886C99gNFWxmr04T2duLW45HLSALr94=" providerId="None" clId="Web-{52FB6AA1-9642-4E93-A6BB-C86E05D7BFED}" dt="2024-05-30T15:06:40.363" v="1258" actId="20577"/>
          <ac:spMkLst>
            <pc:docMk/>
            <pc:sldMk cId="327584233" sldId="1112"/>
            <ac:spMk id="3" creationId="{D1EFBCBF-EA6B-E3F2-F96A-3F425C9203C9}"/>
          </ac:spMkLst>
        </pc:spChg>
        <pc:picChg chg="add mod">
          <ac:chgData name="Stella Zawedde-Muyanja" userId="sRdOZcX/BYvW886C99gNFWxmr04T2duLW45HLSALr94=" providerId="None" clId="Web-{52FB6AA1-9642-4E93-A6BB-C86E05D7BFED}" dt="2024-05-30T15:07:47.600" v="1279" actId="1076"/>
          <ac:picMkLst>
            <pc:docMk/>
            <pc:sldMk cId="327584233" sldId="1112"/>
            <ac:picMk id="4" creationId="{6A0A703B-36D2-6283-192A-C8ED817EAF66}"/>
          </ac:picMkLst>
        </pc:picChg>
      </pc:sldChg>
      <pc:sldChg chg="addSp delSp modSp add replId modNotes">
        <pc:chgData name="Stella Zawedde-Muyanja" userId="sRdOZcX/BYvW886C99gNFWxmr04T2duLW45HLSALr94=" providerId="None" clId="Web-{52FB6AA1-9642-4E93-A6BB-C86E05D7BFED}" dt="2024-05-30T16:11:20.690" v="2747"/>
        <pc:sldMkLst>
          <pc:docMk/>
          <pc:sldMk cId="3668603279" sldId="1113"/>
        </pc:sldMkLst>
        <pc:spChg chg="mod">
          <ac:chgData name="Stella Zawedde-Muyanja" userId="sRdOZcX/BYvW886C99gNFWxmr04T2duLW45HLSALr94=" providerId="None" clId="Web-{52FB6AA1-9642-4E93-A6BB-C86E05D7BFED}" dt="2024-05-30T15:03:31.686" v="1225" actId="20577"/>
          <ac:spMkLst>
            <pc:docMk/>
            <pc:sldMk cId="3668603279" sldId="1113"/>
            <ac:spMk id="2" creationId="{7544B7F0-C7AD-5373-CFED-D7BBDD352C81}"/>
          </ac:spMkLst>
        </pc:spChg>
        <pc:spChg chg="mod">
          <ac:chgData name="Stella Zawedde-Muyanja" userId="sRdOZcX/BYvW886C99gNFWxmr04T2duLW45HLSALr94=" providerId="None" clId="Web-{52FB6AA1-9642-4E93-A6BB-C86E05D7BFED}" dt="2024-05-30T15:07:17.568" v="1276" actId="20577"/>
          <ac:spMkLst>
            <pc:docMk/>
            <pc:sldMk cId="3668603279" sldId="1113"/>
            <ac:spMk id="3" creationId="{E1BF5852-F912-68B2-141F-135CA1865733}"/>
          </ac:spMkLst>
        </pc:spChg>
        <pc:picChg chg="add mod">
          <ac:chgData name="Stella Zawedde-Muyanja" userId="sRdOZcX/BYvW886C99gNFWxmr04T2duLW45HLSALr94=" providerId="None" clId="Web-{52FB6AA1-9642-4E93-A6BB-C86E05D7BFED}" dt="2024-05-30T15:04:31.078" v="1234" actId="14100"/>
          <ac:picMkLst>
            <pc:docMk/>
            <pc:sldMk cId="3668603279" sldId="1113"/>
            <ac:picMk id="4" creationId="{DF053570-C7F8-3922-61CF-78218B72BE00}"/>
          </ac:picMkLst>
        </pc:picChg>
        <pc:picChg chg="del">
          <ac:chgData name="Stella Zawedde-Muyanja" userId="sRdOZcX/BYvW886C99gNFWxmr04T2duLW45HLSALr94=" providerId="None" clId="Web-{52FB6AA1-9642-4E93-A6BB-C86E05D7BFED}" dt="2024-05-30T15:04:17.093" v="1230"/>
          <ac:picMkLst>
            <pc:docMk/>
            <pc:sldMk cId="3668603279" sldId="1113"/>
            <ac:picMk id="5" creationId="{EEDC982C-B39E-C5F1-A44A-84FE82D0E1D8}"/>
          </ac:picMkLst>
        </pc:picChg>
      </pc:sldChg>
      <pc:sldChg chg="add del replId">
        <pc:chgData name="Stella Zawedde-Muyanja" userId="sRdOZcX/BYvW886C99gNFWxmr04T2duLW45HLSALr94=" providerId="None" clId="Web-{52FB6AA1-9642-4E93-A6BB-C86E05D7BFED}" dt="2024-05-30T16:06:54.932" v="2662"/>
        <pc:sldMkLst>
          <pc:docMk/>
          <pc:sldMk cId="507131133" sldId="1114"/>
        </pc:sldMkLst>
      </pc:sldChg>
      <pc:sldChg chg="add del replId">
        <pc:chgData name="Stella Zawedde-Muyanja" userId="sRdOZcX/BYvW886C99gNFWxmr04T2duLW45HLSALr94=" providerId="None" clId="Web-{52FB6AA1-9642-4E93-A6BB-C86E05D7BFED}" dt="2024-05-30T14:55:48.359" v="1064"/>
        <pc:sldMkLst>
          <pc:docMk/>
          <pc:sldMk cId="3766771715" sldId="1114"/>
        </pc:sldMkLst>
      </pc:sldChg>
    </pc:docChg>
  </pc:docChgLst>
  <pc:docChgLst>
    <pc:chgData name="Steve Graham" clId="Web-{AC646569-FEBC-4F9F-B922-4BFA8C02E06F}"/>
    <pc:docChg chg="mod modSld">
      <pc:chgData name="Steve Graham" userId="" providerId="" clId="Web-{AC646569-FEBC-4F9F-B922-4BFA8C02E06F}" dt="2024-05-28T12:54:09.180" v="99"/>
      <pc:docMkLst>
        <pc:docMk/>
      </pc:docMkLst>
      <pc:sldChg chg="modSp">
        <pc:chgData name="Steve Graham" userId="" providerId="" clId="Web-{AC646569-FEBC-4F9F-B922-4BFA8C02E06F}" dt="2024-05-28T12:38:03.232" v="7" actId="20577"/>
        <pc:sldMkLst>
          <pc:docMk/>
          <pc:sldMk cId="0" sldId="562"/>
        </pc:sldMkLst>
        <pc:spChg chg="mod">
          <ac:chgData name="Steve Graham" userId="" providerId="" clId="Web-{AC646569-FEBC-4F9F-B922-4BFA8C02E06F}" dt="2024-05-28T12:38:03.232" v="7" actId="20577"/>
          <ac:spMkLst>
            <pc:docMk/>
            <pc:sldMk cId="0" sldId="562"/>
            <ac:spMk id="3" creationId="{39E4D05F-D271-395D-BA93-8DDF9F8F5204}"/>
          </ac:spMkLst>
        </pc:spChg>
      </pc:sldChg>
      <pc:sldChg chg="modCm">
        <pc:chgData name="Steve Graham" userId="" providerId="" clId="Web-{AC646569-FEBC-4F9F-B922-4BFA8C02E06F}" dt="2024-05-28T12:31:13.938" v="3"/>
        <pc:sldMkLst>
          <pc:docMk/>
          <pc:sldMk cId="0" sldId="563"/>
        </pc:sldMkLst>
        <pc:extLst>
          <p:ext xmlns:p="http://schemas.openxmlformats.org/presentationml/2006/main" uri="{D6D511B9-2390-475A-947B-AFAB55BFBCF1}">
            <pc226:cmChg xmlns:pc226="http://schemas.microsoft.com/office/powerpoint/2022/06/main/command" chg="">
              <pc226:chgData name="Steve Graham" userId="" providerId="" clId="Web-{AC646569-FEBC-4F9F-B922-4BFA8C02E06F}" dt="2024-05-28T12:31:13.938" v="3"/>
              <pc2:cmMkLst xmlns:pc2="http://schemas.microsoft.com/office/powerpoint/2019/9/main/command">
                <pc:docMk/>
                <pc:sldMk cId="0" sldId="563"/>
                <pc2:cmMk id="{680D42E7-F99E-4939-809E-1A4B0E3A9FD6}"/>
              </pc2:cmMkLst>
              <pc226:cmRplyChg chg="add">
                <pc226:chgData name="Steve Graham" userId="" providerId="" clId="Web-{AC646569-FEBC-4F9F-B922-4BFA8C02E06F}" dt="2024-05-28T12:31:13.938" v="3"/>
                <pc2:cmRplyMkLst xmlns:pc2="http://schemas.microsoft.com/office/powerpoint/2019/9/main/command">
                  <pc:docMk/>
                  <pc:sldMk cId="0" sldId="563"/>
                  <pc2:cmMk id="{680D42E7-F99E-4939-809E-1A4B0E3A9FD6}"/>
                  <pc2:cmRplyMk id="{AFE5EEE8-DB8A-40E2-9BBB-E1D2B5FC681B}"/>
                </pc2:cmRplyMkLst>
              </pc226:cmRplyChg>
            </pc226:cmChg>
          </p:ext>
        </pc:extLst>
      </pc:sldChg>
      <pc:sldChg chg="modCm">
        <pc:chgData name="Steve Graham" userId="" providerId="" clId="Web-{AC646569-FEBC-4F9F-B922-4BFA8C02E06F}" dt="2024-05-28T12:22:21.432" v="1"/>
        <pc:sldMkLst>
          <pc:docMk/>
          <pc:sldMk cId="204639744" sldId="899"/>
        </pc:sldMkLst>
        <pc:extLst>
          <p:ext xmlns:p="http://schemas.openxmlformats.org/presentationml/2006/main" uri="{D6D511B9-2390-475A-947B-AFAB55BFBCF1}">
            <pc226:cmChg xmlns:pc226="http://schemas.microsoft.com/office/powerpoint/2022/06/main/command" chg="">
              <pc226:chgData name="Steve Graham" userId="" providerId="" clId="Web-{AC646569-FEBC-4F9F-B922-4BFA8C02E06F}" dt="2024-05-28T12:22:21.432" v="1"/>
              <pc2:cmMkLst xmlns:pc2="http://schemas.microsoft.com/office/powerpoint/2019/9/main/command">
                <pc:docMk/>
                <pc:sldMk cId="204639744" sldId="899"/>
                <pc2:cmMk id="{920F19B9-A2D6-4515-83A3-430CA9B1CD73}"/>
              </pc2:cmMkLst>
              <pc226:cmRplyChg chg="add">
                <pc226:chgData name="Steve Graham" userId="" providerId="" clId="Web-{AC646569-FEBC-4F9F-B922-4BFA8C02E06F}" dt="2024-05-28T12:22:21.432" v="1"/>
                <pc2:cmRplyMkLst xmlns:pc2="http://schemas.microsoft.com/office/powerpoint/2019/9/main/command">
                  <pc:docMk/>
                  <pc:sldMk cId="204639744" sldId="899"/>
                  <pc2:cmMk id="{920F19B9-A2D6-4515-83A3-430CA9B1CD73}"/>
                  <pc2:cmRplyMk id="{E420E873-57F8-46FE-8676-6D819362E607}"/>
                </pc2:cmRplyMkLst>
              </pc226:cmRplyChg>
            </pc226:cmChg>
          </p:ext>
        </pc:extLst>
      </pc:sldChg>
      <pc:sldChg chg="modCm">
        <pc:chgData name="Steve Graham" userId="" providerId="" clId="Web-{AC646569-FEBC-4F9F-B922-4BFA8C02E06F}" dt="2024-05-28T12:28:11.268" v="2"/>
        <pc:sldMkLst>
          <pc:docMk/>
          <pc:sldMk cId="0" sldId="918"/>
        </pc:sldMkLst>
        <pc:extLst>
          <p:ext xmlns:p="http://schemas.openxmlformats.org/presentationml/2006/main" uri="{D6D511B9-2390-475A-947B-AFAB55BFBCF1}">
            <pc226:cmChg xmlns:pc226="http://schemas.microsoft.com/office/powerpoint/2022/06/main/command" chg="">
              <pc226:chgData name="Steve Graham" userId="" providerId="" clId="Web-{AC646569-FEBC-4F9F-B922-4BFA8C02E06F}" dt="2024-05-28T12:28:11.268" v="2"/>
              <pc2:cmMkLst xmlns:pc2="http://schemas.microsoft.com/office/powerpoint/2019/9/main/command">
                <pc:docMk/>
                <pc:sldMk cId="0" sldId="918"/>
                <pc2:cmMk id="{170792AC-786E-4B08-87C3-77EABF419C58}"/>
              </pc2:cmMkLst>
              <pc226:cmRplyChg chg="add">
                <pc226:chgData name="Steve Graham" userId="" providerId="" clId="Web-{AC646569-FEBC-4F9F-B922-4BFA8C02E06F}" dt="2024-05-28T12:28:11.268" v="2"/>
                <pc2:cmRplyMkLst xmlns:pc2="http://schemas.microsoft.com/office/powerpoint/2019/9/main/command">
                  <pc:docMk/>
                  <pc:sldMk cId="0" sldId="918"/>
                  <pc2:cmMk id="{170792AC-786E-4B08-87C3-77EABF419C58}"/>
                  <pc2:cmRplyMk id="{73B95ED4-CDA8-456E-8AE1-DAD30B1611C4}"/>
                </pc2:cmRplyMkLst>
              </pc226:cmRplyChg>
            </pc226:cmChg>
          </p:ext>
        </pc:extLst>
      </pc:sldChg>
      <pc:sldChg chg="modSp addCm modCm">
        <pc:chgData name="Steve Graham" userId="" providerId="" clId="Web-{AC646569-FEBC-4F9F-B922-4BFA8C02E06F}" dt="2024-05-28T12:54:09.180" v="99"/>
        <pc:sldMkLst>
          <pc:docMk/>
          <pc:sldMk cId="0" sldId="1091"/>
        </pc:sldMkLst>
        <pc:spChg chg="mod">
          <ac:chgData name="Steve Graham" userId="" providerId="" clId="Web-{AC646569-FEBC-4F9F-B922-4BFA8C02E06F}" dt="2024-05-28T12:53:00.612" v="97" actId="20577"/>
          <ac:spMkLst>
            <pc:docMk/>
            <pc:sldMk cId="0" sldId="1091"/>
            <ac:spMk id="32770" creationId="{00000000-0000-0000-0000-000000000000}"/>
          </ac:spMkLst>
        </pc:spChg>
        <pc:extLst>
          <p:ext xmlns:p="http://schemas.openxmlformats.org/presentationml/2006/main" uri="{D6D511B9-2390-475A-947B-AFAB55BFBCF1}">
            <pc226:cmChg xmlns:pc226="http://schemas.microsoft.com/office/powerpoint/2022/06/main/command" chg="">
              <pc226:chgData name="Steve Graham" userId="" providerId="" clId="Web-{AC646569-FEBC-4F9F-B922-4BFA8C02E06F}" dt="2024-05-28T12:45:37.769" v="36"/>
              <pc2:cmMkLst xmlns:pc2="http://schemas.microsoft.com/office/powerpoint/2019/9/main/command">
                <pc:docMk/>
                <pc:sldMk cId="0" sldId="1091"/>
                <pc2:cmMk id="{2FF1D640-2BCC-4BB3-97FF-971B1ABE6FD1}"/>
              </pc2:cmMkLst>
              <pc226:cmRplyChg chg="add mod">
                <pc226:chgData name="Steve Graham" userId="" providerId="" clId="Web-{AC646569-FEBC-4F9F-B922-4BFA8C02E06F}" dt="2024-05-28T12:45:37.769" v="36"/>
                <pc2:cmRplyMkLst xmlns:pc2="http://schemas.microsoft.com/office/powerpoint/2019/9/main/command">
                  <pc:docMk/>
                  <pc:sldMk cId="0" sldId="1091"/>
                  <pc2:cmMk id="{2FF1D640-2BCC-4BB3-97FF-971B1ABE6FD1}"/>
                  <pc2:cmRplyMk id="{AA6D737E-6F86-4139-8438-F2F76B6777BA}"/>
                </pc2:cmRplyMkLst>
              </pc226:cmRplyChg>
            </pc226:cmChg>
            <pc226:cmChg xmlns:pc226="http://schemas.microsoft.com/office/powerpoint/2022/06/main/command" chg="mod">
              <pc226:chgData name="Steve Graham" userId="" providerId="" clId="Web-{AC646569-FEBC-4F9F-B922-4BFA8C02E06F}" dt="2024-05-28T12:53:00.534" v="96" actId="20577"/>
              <pc2:cmMkLst xmlns:pc2="http://schemas.microsoft.com/office/powerpoint/2019/9/main/command">
                <pc:docMk/>
                <pc:sldMk cId="0" sldId="1091"/>
                <pc2:cmMk id="{1BE3DD70-121D-4B62-8040-F28996F87294}"/>
              </pc2:cmMkLst>
            </pc226:cmChg>
            <pc226:cmChg xmlns:pc226="http://schemas.microsoft.com/office/powerpoint/2022/06/main/command" chg="add">
              <pc226:chgData name="Steve Graham" userId="" providerId="" clId="Web-{AC646569-FEBC-4F9F-B922-4BFA8C02E06F}" dt="2024-05-28T12:48:56.783" v="54"/>
              <pc2:cmMkLst xmlns:pc2="http://schemas.microsoft.com/office/powerpoint/2019/9/main/command">
                <pc:docMk/>
                <pc:sldMk cId="0" sldId="1091"/>
                <pc2:cmMk id="{9B252890-933E-42C1-B9CF-95866133BB27}"/>
              </pc2:cmMkLst>
            </pc226:cmChg>
            <pc226:cmChg xmlns:pc226="http://schemas.microsoft.com/office/powerpoint/2022/06/main/command" chg="add mod">
              <pc226:chgData name="Steve Graham" userId="" providerId="" clId="Web-{AC646569-FEBC-4F9F-B922-4BFA8C02E06F}" dt="2024-05-28T12:53:21.255" v="98"/>
              <pc2:cmMkLst xmlns:pc2="http://schemas.microsoft.com/office/powerpoint/2019/9/main/command">
                <pc:docMk/>
                <pc:sldMk cId="0" sldId="1091"/>
                <pc2:cmMk id="{C81FA292-F89A-4E0D-A016-A7903CD6EE99}"/>
              </pc2:cmMkLst>
            </pc226:cmChg>
            <pc226:cmChg xmlns:pc226="http://schemas.microsoft.com/office/powerpoint/2022/06/main/command" chg="mod">
              <pc226:chgData name="Steve Graham" userId="" providerId="" clId="Web-{AC646569-FEBC-4F9F-B922-4BFA8C02E06F}" dt="2024-05-28T12:54:09.180" v="99"/>
              <pc2:cmMkLst xmlns:pc2="http://schemas.microsoft.com/office/powerpoint/2019/9/main/command">
                <pc:docMk/>
                <pc:sldMk cId="0" sldId="1091"/>
                <pc2:cmMk id="{862D64B5-041A-4153-B0CD-CCC950330199}"/>
              </pc2:cmMkLst>
              <pc226:cmRplyChg chg="add mod">
                <pc226:chgData name="Steve Graham" userId="" providerId="" clId="Web-{AC646569-FEBC-4F9F-B922-4BFA8C02E06F}" dt="2024-05-28T12:54:09.180" v="99"/>
                <pc2:cmRplyMkLst xmlns:pc2="http://schemas.microsoft.com/office/powerpoint/2019/9/main/command">
                  <pc:docMk/>
                  <pc:sldMk cId="0" sldId="1091"/>
                  <pc2:cmMk id="{862D64B5-041A-4153-B0CD-CCC950330199}"/>
                  <pc2:cmRplyMk id="{5313C935-E216-451F-9346-210E63048FA2}"/>
                </pc2:cmRplyMkLst>
              </pc226:cmRplyChg>
            </pc226:cmChg>
          </p:ext>
        </pc:extLst>
      </pc:sldChg>
      <pc:sldChg chg="addCm modCm">
        <pc:chgData name="Steve Graham" userId="" providerId="" clId="Web-{AC646569-FEBC-4F9F-B922-4BFA8C02E06F}" dt="2024-05-28T12:37:37.996" v="5"/>
        <pc:sldMkLst>
          <pc:docMk/>
          <pc:sldMk cId="3114260536" sldId="1096"/>
        </pc:sldMkLst>
        <pc:extLst>
          <p:ext xmlns:p="http://schemas.openxmlformats.org/presentationml/2006/main" uri="{D6D511B9-2390-475A-947B-AFAB55BFBCF1}">
            <pc226:cmChg xmlns:pc226="http://schemas.microsoft.com/office/powerpoint/2022/06/main/command" chg="add mod">
              <pc226:chgData name="Steve Graham" userId="" providerId="" clId="Web-{AC646569-FEBC-4F9F-B922-4BFA8C02E06F}" dt="2024-05-28T12:37:37.996" v="5"/>
              <pc2:cmMkLst xmlns:pc2="http://schemas.microsoft.com/office/powerpoint/2019/9/main/command">
                <pc:docMk/>
                <pc:sldMk cId="3114260536" sldId="1096"/>
                <pc2:cmMk id="{715B9792-4B83-4FE2-8501-B919077AD0E0}"/>
              </pc2:cmMkLst>
            </pc226:cmChg>
          </p:ext>
        </pc:extLst>
      </pc:sldChg>
      <pc:sldChg chg="modSp addCm">
        <pc:chgData name="Steve Graham" userId="" providerId="" clId="Web-{AC646569-FEBC-4F9F-B922-4BFA8C02E06F}" dt="2024-05-28T12:39:58.318" v="14"/>
        <pc:sldMkLst>
          <pc:docMk/>
          <pc:sldMk cId="1840573323" sldId="1097"/>
        </pc:sldMkLst>
        <pc:spChg chg="mod">
          <ac:chgData name="Steve Graham" userId="" providerId="" clId="Web-{AC646569-FEBC-4F9F-B922-4BFA8C02E06F}" dt="2024-05-28T12:38:37.062" v="9" actId="20577"/>
          <ac:spMkLst>
            <pc:docMk/>
            <pc:sldMk cId="1840573323" sldId="1097"/>
            <ac:spMk id="2" creationId="{4DC87166-5AF6-D023-1E78-0F90FB016C9B}"/>
          </ac:spMkLst>
        </pc:spChg>
        <pc:spChg chg="mod">
          <ac:chgData name="Steve Graham" userId="" providerId="" clId="Web-{AC646569-FEBC-4F9F-B922-4BFA8C02E06F}" dt="2024-05-28T12:39:28.316" v="13" actId="20577"/>
          <ac:spMkLst>
            <pc:docMk/>
            <pc:sldMk cId="1840573323" sldId="1097"/>
            <ac:spMk id="6" creationId="{A406A05D-CCE2-2BC2-3C08-AFFBC049285F}"/>
          </ac:spMkLst>
        </pc:spChg>
        <pc:extLst>
          <p:ext xmlns:p="http://schemas.openxmlformats.org/presentationml/2006/main" uri="{D6D511B9-2390-475A-947B-AFAB55BFBCF1}">
            <pc226:cmChg xmlns:pc226="http://schemas.microsoft.com/office/powerpoint/2022/06/main/command" chg="add">
              <pc226:chgData name="Steve Graham" userId="" providerId="" clId="Web-{AC646569-FEBC-4F9F-B922-4BFA8C02E06F}" dt="2024-05-28T12:39:58.318" v="14"/>
              <pc2:cmMkLst xmlns:pc2="http://schemas.microsoft.com/office/powerpoint/2019/9/main/command">
                <pc:docMk/>
                <pc:sldMk cId="1840573323" sldId="1097"/>
                <pc2:cmMk id="{69AF9CA0-2B49-48D4-A78F-C0C8A12A806F}"/>
              </pc2:cmMkLst>
            </pc226:cmChg>
          </p:ext>
        </pc:extLst>
      </pc:sldChg>
      <pc:sldChg chg="modCm">
        <pc:chgData name="Steve Graham" userId="" providerId="" clId="Web-{AC646569-FEBC-4F9F-B922-4BFA8C02E06F}" dt="2024-05-28T12:40:17.069" v="15"/>
        <pc:sldMkLst>
          <pc:docMk/>
          <pc:sldMk cId="3018521491" sldId="1102"/>
        </pc:sldMkLst>
        <pc:extLst>
          <p:ext xmlns:p="http://schemas.openxmlformats.org/presentationml/2006/main" uri="{D6D511B9-2390-475A-947B-AFAB55BFBCF1}">
            <pc226:cmChg xmlns:pc226="http://schemas.microsoft.com/office/powerpoint/2022/06/main/command" chg="">
              <pc226:chgData name="Steve Graham" userId="" providerId="" clId="Web-{AC646569-FEBC-4F9F-B922-4BFA8C02E06F}" dt="2024-05-28T12:40:17.069" v="15"/>
              <pc2:cmMkLst xmlns:pc2="http://schemas.microsoft.com/office/powerpoint/2019/9/main/command">
                <pc:docMk/>
                <pc:sldMk cId="3018521491" sldId="1102"/>
                <pc2:cmMk id="{C2E704E8-48CB-4E29-B2DC-49869F1A78EB}"/>
              </pc2:cmMkLst>
              <pc226:cmRplyChg chg="add">
                <pc226:chgData name="Steve Graham" userId="" providerId="" clId="Web-{AC646569-FEBC-4F9F-B922-4BFA8C02E06F}" dt="2024-05-28T12:40:17.069" v="15"/>
                <pc2:cmRplyMkLst xmlns:pc2="http://schemas.microsoft.com/office/powerpoint/2019/9/main/command">
                  <pc:docMk/>
                  <pc:sldMk cId="3018521491" sldId="1102"/>
                  <pc2:cmMk id="{C2E704E8-48CB-4E29-B2DC-49869F1A78EB}"/>
                  <pc2:cmRplyMk id="{767F8BB9-7276-4E4E-9645-974113793933}"/>
                </pc2:cmRplyMkLst>
              </pc226:cmRplyChg>
            </pc226:cmChg>
          </p:ext>
        </pc:extLst>
      </pc:sldChg>
      <pc:sldChg chg="addCm">
        <pc:chgData name="Steve Graham" userId="" providerId="" clId="Web-{AC646569-FEBC-4F9F-B922-4BFA8C02E06F}" dt="2024-05-28T12:41:39.331" v="16"/>
        <pc:sldMkLst>
          <pc:docMk/>
          <pc:sldMk cId="2797959718" sldId="1104"/>
        </pc:sldMkLst>
        <pc:extLst>
          <p:ext xmlns:p="http://schemas.openxmlformats.org/presentationml/2006/main" uri="{D6D511B9-2390-475A-947B-AFAB55BFBCF1}">
            <pc226:cmChg xmlns:pc226="http://schemas.microsoft.com/office/powerpoint/2022/06/main/command" chg="add">
              <pc226:chgData name="Steve Graham" userId="" providerId="" clId="Web-{AC646569-FEBC-4F9F-B922-4BFA8C02E06F}" dt="2024-05-28T12:41:39.331" v="16"/>
              <pc2:cmMkLst xmlns:pc2="http://schemas.microsoft.com/office/powerpoint/2019/9/main/command">
                <pc:docMk/>
                <pc:sldMk cId="2797959718" sldId="1104"/>
                <pc2:cmMk id="{BC5A0D65-AE0B-442D-A116-55F040D320DF}"/>
              </pc2:cmMkLst>
            </pc226:cmChg>
          </p:ext>
        </pc:extLst>
      </pc:sldChg>
    </pc:docChg>
  </pc:docChgLst>
  <pc:docChgLst>
    <pc:chgData name="Stella Zawedde-Muyanja" clId="Web-{83292072-80D2-4D1D-A203-86B27E79C437}"/>
    <pc:docChg chg="modSld">
      <pc:chgData name="Stella Zawedde-Muyanja" userId="" providerId="" clId="Web-{83292072-80D2-4D1D-A203-86B27E79C437}" dt="2024-05-30T12:58:01.717" v="23"/>
      <pc:docMkLst>
        <pc:docMk/>
      </pc:docMkLst>
      <pc:sldChg chg="modSp">
        <pc:chgData name="Stella Zawedde-Muyanja" userId="" providerId="" clId="Web-{83292072-80D2-4D1D-A203-86B27E79C437}" dt="2024-05-30T12:48:06.026" v="21" actId="20577"/>
        <pc:sldMkLst>
          <pc:docMk/>
          <pc:sldMk cId="1187576212" sldId="1093"/>
        </pc:sldMkLst>
        <pc:spChg chg="mod">
          <ac:chgData name="Stella Zawedde-Muyanja" userId="" providerId="" clId="Web-{83292072-80D2-4D1D-A203-86B27E79C437}" dt="2024-05-30T12:48:06.026" v="21" actId="20577"/>
          <ac:spMkLst>
            <pc:docMk/>
            <pc:sldMk cId="1187576212" sldId="1093"/>
            <ac:spMk id="8" creationId="{237E40ED-7F5F-C2CA-3F98-20A74BAFC96F}"/>
          </ac:spMkLst>
        </pc:spChg>
      </pc:sldChg>
      <pc:sldChg chg="addSp delSp modSp">
        <pc:chgData name="Stella Zawedde-Muyanja" userId="" providerId="" clId="Web-{83292072-80D2-4D1D-A203-86B27E79C437}" dt="2024-05-30T12:58:01.717" v="23"/>
        <pc:sldMkLst>
          <pc:docMk/>
          <pc:sldMk cId="2254261948" sldId="1106"/>
        </pc:sldMkLst>
        <pc:picChg chg="add del mod">
          <ac:chgData name="Stella Zawedde-Muyanja" userId="" providerId="" clId="Web-{83292072-80D2-4D1D-A203-86B27E79C437}" dt="2024-05-30T12:58:01.717" v="23"/>
          <ac:picMkLst>
            <pc:docMk/>
            <pc:sldMk cId="2254261948" sldId="1106"/>
            <ac:picMk id="24" creationId="{17E0F47C-B040-1565-7944-6939A7E8D383}"/>
          </ac:picMkLst>
        </pc:picChg>
      </pc:sldChg>
    </pc:docChg>
  </pc:docChgLst>
  <pc:docChgLst>
    <pc:chgData name="Moore, Brittany (CDC/GHC/DGHT)" userId="86e6a2e6-a845-4909-921e-7233e3919f64" providerId="ADAL" clId="{AEBE6891-FCA6-451C-80B0-519BA54D2772}"/>
    <pc:docChg chg="mod modSld">
      <pc:chgData name="Moore, Brittany (CDC/GHC/DGHT)" userId="86e6a2e6-a845-4909-921e-7233e3919f64" providerId="ADAL" clId="{AEBE6891-FCA6-451C-80B0-519BA54D2772}" dt="2024-06-06T18:50:50.942" v="10"/>
      <pc:docMkLst>
        <pc:docMk/>
      </pc:docMkLst>
      <pc:sldChg chg="modSp mod">
        <pc:chgData name="Moore, Brittany (CDC/GHC/DGHT)" userId="86e6a2e6-a845-4909-921e-7233e3919f64" providerId="ADAL" clId="{AEBE6891-FCA6-451C-80B0-519BA54D2772}" dt="2024-06-06T18:44:31.128" v="7" actId="14100"/>
        <pc:sldMkLst>
          <pc:docMk/>
          <pc:sldMk cId="0" sldId="564"/>
        </pc:sldMkLst>
        <pc:spChg chg="mod">
          <ac:chgData name="Moore, Brittany (CDC/GHC/DGHT)" userId="86e6a2e6-a845-4909-921e-7233e3919f64" providerId="ADAL" clId="{AEBE6891-FCA6-451C-80B0-519BA54D2772}" dt="2024-06-06T18:44:31.128" v="7" actId="14100"/>
          <ac:spMkLst>
            <pc:docMk/>
            <pc:sldMk cId="0" sldId="564"/>
            <ac:spMk id="2" creationId="{E72D13A4-EDB3-B86F-B87D-5CFACD850957}"/>
          </ac:spMkLst>
        </pc:spChg>
      </pc:sldChg>
      <pc:sldChg chg="modCm">
        <pc:chgData name="Moore, Brittany (CDC/GHC/DGHT)" userId="86e6a2e6-a845-4909-921e-7233e3919f64" providerId="ADAL" clId="{AEBE6891-FCA6-451C-80B0-519BA54D2772}" dt="2024-06-06T18:33:27.917" v="1"/>
        <pc:sldMkLst>
          <pc:docMk/>
          <pc:sldMk cId="0" sldId="1090"/>
        </pc:sldMkLst>
        <pc:extLst>
          <p:ext xmlns:p="http://schemas.openxmlformats.org/presentationml/2006/main" uri="{D6D511B9-2390-475A-947B-AFAB55BFBCF1}">
            <pc226:cmChg xmlns:pc226="http://schemas.microsoft.com/office/powerpoint/2022/06/main/command" chg="">
              <pc226:chgData name="Moore, Brittany (CDC/GHC/DGHT)" userId="86e6a2e6-a845-4909-921e-7233e3919f64" providerId="ADAL" clId="{AEBE6891-FCA6-451C-80B0-519BA54D2772}" dt="2024-06-06T18:33:27.917" v="1"/>
              <pc2:cmMkLst xmlns:pc2="http://schemas.microsoft.com/office/powerpoint/2019/9/main/command">
                <pc:docMk/>
                <pc:sldMk cId="0" sldId="1090"/>
                <pc2:cmMk id="{7DFA1FA9-F173-4AD5-AB09-CF94907612B6}"/>
              </pc2:cmMkLst>
              <pc226:cmRplyChg chg="add">
                <pc226:chgData name="Moore, Brittany (CDC/GHC/DGHT)" userId="86e6a2e6-a845-4909-921e-7233e3919f64" providerId="ADAL" clId="{AEBE6891-FCA6-451C-80B0-519BA54D2772}" dt="2024-06-06T18:33:27.917" v="1"/>
                <pc2:cmRplyMkLst xmlns:pc2="http://schemas.microsoft.com/office/powerpoint/2019/9/main/command">
                  <pc:docMk/>
                  <pc:sldMk cId="0" sldId="1090"/>
                  <pc2:cmMk id="{7DFA1FA9-F173-4AD5-AB09-CF94907612B6}"/>
                  <pc2:cmRplyMk id="{909D3F78-4DD1-47F9-8E16-00DF4CAF830A}"/>
                </pc2:cmRplyMkLst>
              </pc226:cmRplyChg>
            </pc226:cmChg>
          </p:ext>
        </pc:extLst>
      </pc:sldChg>
      <pc:sldChg chg="modCm">
        <pc:chgData name="Moore, Brittany (CDC/GHC/DGHT)" userId="86e6a2e6-a845-4909-921e-7233e3919f64" providerId="ADAL" clId="{AEBE6891-FCA6-451C-80B0-519BA54D2772}" dt="2024-06-06T18:50:27.478" v="9"/>
        <pc:sldMkLst>
          <pc:docMk/>
          <pc:sldMk cId="3018521491" sldId="1102"/>
        </pc:sldMkLst>
        <pc:extLst>
          <p:ext xmlns:p="http://schemas.openxmlformats.org/presentationml/2006/main" uri="{D6D511B9-2390-475A-947B-AFAB55BFBCF1}">
            <pc226:cmChg xmlns:pc226="http://schemas.microsoft.com/office/powerpoint/2022/06/main/command" chg="">
              <pc226:chgData name="Moore, Brittany (CDC/GHC/DGHT)" userId="86e6a2e6-a845-4909-921e-7233e3919f64" providerId="ADAL" clId="{AEBE6891-FCA6-451C-80B0-519BA54D2772}" dt="2024-06-06T18:50:27.478" v="9"/>
              <pc2:cmMkLst xmlns:pc2="http://schemas.microsoft.com/office/powerpoint/2019/9/main/command">
                <pc:docMk/>
                <pc:sldMk cId="3018521491" sldId="1102"/>
                <pc2:cmMk id="{6C59C108-D1F7-40B0-8DA9-CD23E2F61C74}"/>
              </pc2:cmMkLst>
              <pc226:cmRplyChg chg="add mod">
                <pc226:chgData name="Moore, Brittany (CDC/GHC/DGHT)" userId="86e6a2e6-a845-4909-921e-7233e3919f64" providerId="ADAL" clId="{AEBE6891-FCA6-451C-80B0-519BA54D2772}" dt="2024-06-06T18:50:27.478" v="9"/>
                <pc2:cmRplyMkLst xmlns:pc2="http://schemas.microsoft.com/office/powerpoint/2019/9/main/command">
                  <pc:docMk/>
                  <pc:sldMk cId="3018521491" sldId="1102"/>
                  <pc2:cmMk id="{6C59C108-D1F7-40B0-8DA9-CD23E2F61C74}"/>
                  <pc2:cmRplyMk id="{1ACB48B4-8DBA-4420-BECD-B8C5ADA2E4A5}"/>
                </pc2:cmRplyMkLst>
              </pc226:cmRplyChg>
            </pc226:cmChg>
          </p:ext>
        </pc:extLst>
      </pc:sldChg>
      <pc:sldChg chg="modCm">
        <pc:chgData name="Moore, Brittany (CDC/GHC/DGHT)" userId="86e6a2e6-a845-4909-921e-7233e3919f64" providerId="ADAL" clId="{AEBE6891-FCA6-451C-80B0-519BA54D2772}" dt="2024-06-06T18:50:50.942" v="10"/>
        <pc:sldMkLst>
          <pc:docMk/>
          <pc:sldMk cId="2797959718" sldId="1104"/>
        </pc:sldMkLst>
        <pc:extLst>
          <p:ext xmlns:p="http://schemas.openxmlformats.org/presentationml/2006/main" uri="{D6D511B9-2390-475A-947B-AFAB55BFBCF1}">
            <pc226:cmChg xmlns:pc226="http://schemas.microsoft.com/office/powerpoint/2022/06/main/command" chg="">
              <pc226:chgData name="Moore, Brittany (CDC/GHC/DGHT)" userId="86e6a2e6-a845-4909-921e-7233e3919f64" providerId="ADAL" clId="{AEBE6891-FCA6-451C-80B0-519BA54D2772}" dt="2024-06-06T18:50:50.942" v="10"/>
              <pc2:cmMkLst xmlns:pc2="http://schemas.microsoft.com/office/powerpoint/2019/9/main/command">
                <pc:docMk/>
                <pc:sldMk cId="2797959718" sldId="1104"/>
                <pc2:cmMk id="{BC5A0D65-AE0B-442D-A116-55F040D320DF}"/>
              </pc2:cmMkLst>
              <pc226:cmRplyChg chg="add">
                <pc226:chgData name="Moore, Brittany (CDC/GHC/DGHT)" userId="86e6a2e6-a845-4909-921e-7233e3919f64" providerId="ADAL" clId="{AEBE6891-FCA6-451C-80B0-519BA54D2772}" dt="2024-06-06T18:50:50.942" v="10"/>
                <pc2:cmRplyMkLst xmlns:pc2="http://schemas.microsoft.com/office/powerpoint/2019/9/main/command">
                  <pc:docMk/>
                  <pc:sldMk cId="2797959718" sldId="1104"/>
                  <pc2:cmMk id="{BC5A0D65-AE0B-442D-A116-55F040D320DF}"/>
                  <pc2:cmRplyMk id="{53A749B4-9541-4A9A-A0B4-A93D25665B23}"/>
                </pc2:cmRplyMkLst>
              </pc226:cmRplyChg>
            </pc226:cmChg>
          </p:ext>
        </pc:extLst>
      </pc:sldChg>
      <pc:sldChg chg="addCm">
        <pc:chgData name="Moore, Brittany (CDC/GHC/DGHT)" userId="86e6a2e6-a845-4909-921e-7233e3919f64" providerId="ADAL" clId="{AEBE6891-FCA6-451C-80B0-519BA54D2772}" dt="2024-06-06T18:43:30.646" v="2"/>
        <pc:sldMkLst>
          <pc:docMk/>
          <pc:sldMk cId="2591666972" sldId="1108"/>
        </pc:sldMkLst>
        <pc:extLst>
          <p:ext xmlns:p="http://schemas.openxmlformats.org/presentationml/2006/main" uri="{D6D511B9-2390-475A-947B-AFAB55BFBCF1}">
            <pc226:cmChg xmlns:pc226="http://schemas.microsoft.com/office/powerpoint/2022/06/main/command" chg="add">
              <pc226:chgData name="Moore, Brittany (CDC/GHC/DGHT)" userId="86e6a2e6-a845-4909-921e-7233e3919f64" providerId="ADAL" clId="{AEBE6891-FCA6-451C-80B0-519BA54D2772}" dt="2024-06-06T18:43:30.646" v="2"/>
              <pc2:cmMkLst xmlns:pc2="http://schemas.microsoft.com/office/powerpoint/2019/9/main/command">
                <pc:docMk/>
                <pc:sldMk cId="2591666972" sldId="1108"/>
                <pc2:cmMk id="{30544C63-AA90-4D2D-9709-2DFDA45DB0B6}"/>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9025D-817D-489D-ABD3-B822F546E8B2}" type="doc">
      <dgm:prSet loTypeId="urn:microsoft.com/office/officeart/2005/8/layout/pyramid1" loCatId="pyramid" qsTypeId="urn:microsoft.com/office/officeart/2005/8/quickstyle/simple1" qsCatId="simple" csTypeId="urn:microsoft.com/office/officeart/2005/8/colors/accent1_2" csCatId="accent1" phldr="1"/>
      <dgm:spPr/>
    </dgm:pt>
    <dgm:pt modelId="{882267A1-AC38-4B36-A4A8-54C7061CA40F}">
      <dgm:prSet phldrT="[Text]" phldr="0"/>
      <dgm:spPr>
        <a:solidFill>
          <a:schemeClr val="accent2"/>
        </a:solidFill>
      </dgm:spPr>
      <dgm:t>
        <a:bodyPr/>
        <a:lstStyle/>
        <a:p>
          <a:pPr rtl="0"/>
          <a:endParaRPr lang="en-US" dirty="0">
            <a:solidFill>
              <a:schemeClr val="tx2"/>
            </a:solidFill>
            <a:latin typeface="Calibri" panose="020F0502020204030204"/>
          </a:endParaRPr>
        </a:p>
      </dgm:t>
    </dgm:pt>
    <dgm:pt modelId="{CFEAC65A-7C5D-49A2-B748-F76C4A8075F6}" type="parTrans" cxnId="{74110B95-32F3-401C-BDF1-0241DE8E20FD}">
      <dgm:prSet/>
      <dgm:spPr/>
      <dgm:t>
        <a:bodyPr/>
        <a:lstStyle/>
        <a:p>
          <a:endParaRPr lang="en-ZW"/>
        </a:p>
      </dgm:t>
    </dgm:pt>
    <dgm:pt modelId="{356C1110-B03A-441F-B8DC-0787B08CF048}" type="sibTrans" cxnId="{74110B95-32F3-401C-BDF1-0241DE8E20FD}">
      <dgm:prSet/>
      <dgm:spPr/>
      <dgm:t>
        <a:bodyPr/>
        <a:lstStyle/>
        <a:p>
          <a:endParaRPr lang="en-ZW"/>
        </a:p>
      </dgm:t>
    </dgm:pt>
    <dgm:pt modelId="{3CC14EC0-59C0-4094-B760-18B4F43E758D}">
      <dgm:prSet phldrT="[Text]" phldr="0"/>
      <dgm:spPr>
        <a:solidFill>
          <a:schemeClr val="accent5"/>
        </a:solidFill>
      </dgm:spPr>
      <dgm:t>
        <a:bodyPr/>
        <a:lstStyle/>
        <a:p>
          <a:pPr rtl="0"/>
          <a:r>
            <a:rPr lang="en-US" dirty="0">
              <a:solidFill>
                <a:schemeClr val="tx2"/>
              </a:solidFill>
              <a:latin typeface="Calibri" panose="020F0502020204030204"/>
            </a:rPr>
            <a:t>District Level </a:t>
          </a:r>
          <a:endParaRPr lang="en-US" dirty="0">
            <a:solidFill>
              <a:schemeClr val="tx2"/>
            </a:solidFill>
          </a:endParaRPr>
        </a:p>
      </dgm:t>
    </dgm:pt>
    <dgm:pt modelId="{86E17F97-35BE-419A-A8C8-9781C6B5C7F3}" type="parTrans" cxnId="{9D2765EF-DEBC-4FBC-BAB2-CA475970AB1A}">
      <dgm:prSet/>
      <dgm:spPr/>
      <dgm:t>
        <a:bodyPr/>
        <a:lstStyle/>
        <a:p>
          <a:endParaRPr lang="en-ZW"/>
        </a:p>
      </dgm:t>
    </dgm:pt>
    <dgm:pt modelId="{6E84BE4A-C858-4DC6-8143-12EDD265776F}" type="sibTrans" cxnId="{9D2765EF-DEBC-4FBC-BAB2-CA475970AB1A}">
      <dgm:prSet/>
      <dgm:spPr/>
      <dgm:t>
        <a:bodyPr/>
        <a:lstStyle/>
        <a:p>
          <a:endParaRPr lang="en-ZW"/>
        </a:p>
      </dgm:t>
    </dgm:pt>
    <dgm:pt modelId="{98756D36-0C8F-4829-ACB6-63E886BA1A11}">
      <dgm:prSet phldr="0"/>
      <dgm:spPr/>
      <dgm:t>
        <a:bodyPr/>
        <a:lstStyle/>
        <a:p>
          <a:pPr rtl="0"/>
          <a:r>
            <a:rPr lang="en-US" dirty="0">
              <a:solidFill>
                <a:schemeClr val="bg2"/>
              </a:solidFill>
              <a:latin typeface="Calibri" panose="020F0502020204030204"/>
            </a:rPr>
            <a:t>Facility Level </a:t>
          </a:r>
          <a:endParaRPr lang="en-US" dirty="0">
            <a:solidFill>
              <a:schemeClr val="bg2"/>
            </a:solidFill>
          </a:endParaRPr>
        </a:p>
      </dgm:t>
    </dgm:pt>
    <dgm:pt modelId="{1C3C86B5-429E-42A0-86D9-05DE98AE65FE}" type="parTrans" cxnId="{576C2DA9-737E-45C7-A78A-810D8C1E05A4}">
      <dgm:prSet/>
      <dgm:spPr/>
      <dgm:t>
        <a:bodyPr/>
        <a:lstStyle/>
        <a:p>
          <a:endParaRPr lang="en-ZW"/>
        </a:p>
      </dgm:t>
    </dgm:pt>
    <dgm:pt modelId="{C05AC4D1-5514-4C48-AD2B-1A0931D59E94}" type="sibTrans" cxnId="{576C2DA9-737E-45C7-A78A-810D8C1E05A4}">
      <dgm:prSet/>
      <dgm:spPr/>
      <dgm:t>
        <a:bodyPr/>
        <a:lstStyle/>
        <a:p>
          <a:endParaRPr lang="en-ZW"/>
        </a:p>
      </dgm:t>
    </dgm:pt>
    <dgm:pt modelId="{3F83B58B-98AF-41A8-AF7F-B9A6D800ED5B}">
      <dgm:prSet phldr="0"/>
      <dgm:spPr>
        <a:solidFill>
          <a:schemeClr val="accent4"/>
        </a:solidFill>
      </dgm:spPr>
      <dgm:t>
        <a:bodyPr/>
        <a:lstStyle/>
        <a:p>
          <a:r>
            <a:rPr lang="en-US" dirty="0">
              <a:solidFill>
                <a:schemeClr val="accent4"/>
              </a:solidFill>
              <a:latin typeface="Calibri" panose="020F0502020204030204"/>
            </a:rPr>
            <a:t>Regional/Provincial  Level</a:t>
          </a:r>
          <a:endParaRPr lang="en-US" dirty="0">
            <a:solidFill>
              <a:schemeClr val="accent4"/>
            </a:solidFill>
          </a:endParaRPr>
        </a:p>
      </dgm:t>
    </dgm:pt>
    <dgm:pt modelId="{B60565C3-B69C-4B71-9CE1-2FD59799E154}" type="parTrans" cxnId="{495DD51E-5E02-4FC6-AC30-407928129245}">
      <dgm:prSet/>
      <dgm:spPr/>
      <dgm:t>
        <a:bodyPr/>
        <a:lstStyle/>
        <a:p>
          <a:endParaRPr lang="en-ZW"/>
        </a:p>
      </dgm:t>
    </dgm:pt>
    <dgm:pt modelId="{778A7E7E-E461-4098-8814-2110E9DA8AF5}" type="sibTrans" cxnId="{495DD51E-5E02-4FC6-AC30-407928129245}">
      <dgm:prSet/>
      <dgm:spPr/>
      <dgm:t>
        <a:bodyPr/>
        <a:lstStyle/>
        <a:p>
          <a:endParaRPr lang="en-ZW"/>
        </a:p>
      </dgm:t>
    </dgm:pt>
    <dgm:pt modelId="{F62BCDC9-D813-4D52-982B-F3E228112EAC}" type="pres">
      <dgm:prSet presAssocID="{0579025D-817D-489D-ABD3-B822F546E8B2}" presName="Name0" presStyleCnt="0">
        <dgm:presLayoutVars>
          <dgm:dir/>
          <dgm:animLvl val="lvl"/>
          <dgm:resizeHandles val="exact"/>
        </dgm:presLayoutVars>
      </dgm:prSet>
      <dgm:spPr/>
    </dgm:pt>
    <dgm:pt modelId="{3380D6AC-22B7-43D6-B4A6-72713F260A90}" type="pres">
      <dgm:prSet presAssocID="{882267A1-AC38-4B36-A4A8-54C7061CA40F}" presName="Name8" presStyleCnt="0"/>
      <dgm:spPr/>
    </dgm:pt>
    <dgm:pt modelId="{16D80BB9-40B6-451D-B7C2-15FEE0D711FD}" type="pres">
      <dgm:prSet presAssocID="{882267A1-AC38-4B36-A4A8-54C7061CA40F}" presName="level" presStyleLbl="node1" presStyleIdx="0" presStyleCnt="4">
        <dgm:presLayoutVars>
          <dgm:chMax val="1"/>
          <dgm:bulletEnabled val="1"/>
        </dgm:presLayoutVars>
      </dgm:prSet>
      <dgm:spPr/>
    </dgm:pt>
    <dgm:pt modelId="{022F80CD-AE5B-4B13-887A-F5A78CAA9D92}" type="pres">
      <dgm:prSet presAssocID="{882267A1-AC38-4B36-A4A8-54C7061CA40F}" presName="levelTx" presStyleLbl="revTx" presStyleIdx="0" presStyleCnt="0">
        <dgm:presLayoutVars>
          <dgm:chMax val="1"/>
          <dgm:bulletEnabled val="1"/>
        </dgm:presLayoutVars>
      </dgm:prSet>
      <dgm:spPr/>
    </dgm:pt>
    <dgm:pt modelId="{CAD73446-BE0C-4966-973B-A9DC9F67FC72}" type="pres">
      <dgm:prSet presAssocID="{3F83B58B-98AF-41A8-AF7F-B9A6D800ED5B}" presName="Name8" presStyleCnt="0"/>
      <dgm:spPr/>
    </dgm:pt>
    <dgm:pt modelId="{6271E933-06B4-432A-BDAC-483561D45F0B}" type="pres">
      <dgm:prSet presAssocID="{3F83B58B-98AF-41A8-AF7F-B9A6D800ED5B}" presName="level" presStyleLbl="node1" presStyleIdx="1" presStyleCnt="4">
        <dgm:presLayoutVars>
          <dgm:chMax val="1"/>
          <dgm:bulletEnabled val="1"/>
        </dgm:presLayoutVars>
      </dgm:prSet>
      <dgm:spPr/>
    </dgm:pt>
    <dgm:pt modelId="{5AA46687-3C74-4E43-923B-5A8217A15A66}" type="pres">
      <dgm:prSet presAssocID="{3F83B58B-98AF-41A8-AF7F-B9A6D800ED5B}" presName="levelTx" presStyleLbl="revTx" presStyleIdx="0" presStyleCnt="0">
        <dgm:presLayoutVars>
          <dgm:chMax val="1"/>
          <dgm:bulletEnabled val="1"/>
        </dgm:presLayoutVars>
      </dgm:prSet>
      <dgm:spPr/>
    </dgm:pt>
    <dgm:pt modelId="{6B6E8F8F-142F-4C13-A2B0-93B80F8D2F7B}" type="pres">
      <dgm:prSet presAssocID="{3CC14EC0-59C0-4094-B760-18B4F43E758D}" presName="Name8" presStyleCnt="0"/>
      <dgm:spPr/>
    </dgm:pt>
    <dgm:pt modelId="{ECDAD877-819E-43C1-8289-ACF937155D2E}" type="pres">
      <dgm:prSet presAssocID="{3CC14EC0-59C0-4094-B760-18B4F43E758D}" presName="level" presStyleLbl="node1" presStyleIdx="2" presStyleCnt="4">
        <dgm:presLayoutVars>
          <dgm:chMax val="1"/>
          <dgm:bulletEnabled val="1"/>
        </dgm:presLayoutVars>
      </dgm:prSet>
      <dgm:spPr/>
    </dgm:pt>
    <dgm:pt modelId="{140994D3-A1E8-442B-968F-FD8F1D74C225}" type="pres">
      <dgm:prSet presAssocID="{3CC14EC0-59C0-4094-B760-18B4F43E758D}" presName="levelTx" presStyleLbl="revTx" presStyleIdx="0" presStyleCnt="0">
        <dgm:presLayoutVars>
          <dgm:chMax val="1"/>
          <dgm:bulletEnabled val="1"/>
        </dgm:presLayoutVars>
      </dgm:prSet>
      <dgm:spPr/>
    </dgm:pt>
    <dgm:pt modelId="{5831B1D4-8862-4920-82E4-EC5DA722767E}" type="pres">
      <dgm:prSet presAssocID="{98756D36-0C8F-4829-ACB6-63E886BA1A11}" presName="Name8" presStyleCnt="0"/>
      <dgm:spPr/>
    </dgm:pt>
    <dgm:pt modelId="{EA6373FB-8025-427E-9642-FF151068EC0E}" type="pres">
      <dgm:prSet presAssocID="{98756D36-0C8F-4829-ACB6-63E886BA1A11}" presName="level" presStyleLbl="node1" presStyleIdx="3" presStyleCnt="4">
        <dgm:presLayoutVars>
          <dgm:chMax val="1"/>
          <dgm:bulletEnabled val="1"/>
        </dgm:presLayoutVars>
      </dgm:prSet>
      <dgm:spPr/>
    </dgm:pt>
    <dgm:pt modelId="{BF2E44AA-227C-4699-8703-45F3A6D2B071}" type="pres">
      <dgm:prSet presAssocID="{98756D36-0C8F-4829-ACB6-63E886BA1A11}" presName="levelTx" presStyleLbl="revTx" presStyleIdx="0" presStyleCnt="0">
        <dgm:presLayoutVars>
          <dgm:chMax val="1"/>
          <dgm:bulletEnabled val="1"/>
        </dgm:presLayoutVars>
      </dgm:prSet>
      <dgm:spPr/>
    </dgm:pt>
  </dgm:ptLst>
  <dgm:cxnLst>
    <dgm:cxn modelId="{BE2D2F1C-76E6-49EA-B056-D476644E8A76}" type="presOf" srcId="{3CC14EC0-59C0-4094-B760-18B4F43E758D}" destId="{ECDAD877-819E-43C1-8289-ACF937155D2E}" srcOrd="0" destOrd="0" presId="urn:microsoft.com/office/officeart/2005/8/layout/pyramid1"/>
    <dgm:cxn modelId="{495DD51E-5E02-4FC6-AC30-407928129245}" srcId="{0579025D-817D-489D-ABD3-B822F546E8B2}" destId="{3F83B58B-98AF-41A8-AF7F-B9A6D800ED5B}" srcOrd="1" destOrd="0" parTransId="{B60565C3-B69C-4B71-9CE1-2FD59799E154}" sibTransId="{778A7E7E-E461-4098-8814-2110E9DA8AF5}"/>
    <dgm:cxn modelId="{E40DA622-155F-49F6-BECD-A5CEE5C6AEE5}" type="presOf" srcId="{3F83B58B-98AF-41A8-AF7F-B9A6D800ED5B}" destId="{5AA46687-3C74-4E43-923B-5A8217A15A66}" srcOrd="1" destOrd="0" presId="urn:microsoft.com/office/officeart/2005/8/layout/pyramid1"/>
    <dgm:cxn modelId="{CA33D943-C769-447D-81CF-F69BAD64B838}" type="presOf" srcId="{0579025D-817D-489D-ABD3-B822F546E8B2}" destId="{F62BCDC9-D813-4D52-982B-F3E228112EAC}" srcOrd="0" destOrd="0" presId="urn:microsoft.com/office/officeart/2005/8/layout/pyramid1"/>
    <dgm:cxn modelId="{A8713A45-720C-4C10-A94C-ECB91CF69D9C}" type="presOf" srcId="{882267A1-AC38-4B36-A4A8-54C7061CA40F}" destId="{022F80CD-AE5B-4B13-887A-F5A78CAA9D92}" srcOrd="1" destOrd="0" presId="urn:microsoft.com/office/officeart/2005/8/layout/pyramid1"/>
    <dgm:cxn modelId="{9040766D-77BB-4D6C-BBE6-DD6C927A2DC7}" type="presOf" srcId="{98756D36-0C8F-4829-ACB6-63E886BA1A11}" destId="{BF2E44AA-227C-4699-8703-45F3A6D2B071}" srcOrd="1" destOrd="0" presId="urn:microsoft.com/office/officeart/2005/8/layout/pyramid1"/>
    <dgm:cxn modelId="{7F386A7F-2C70-4BBE-91EE-575FEBA409A0}" type="presOf" srcId="{3CC14EC0-59C0-4094-B760-18B4F43E758D}" destId="{140994D3-A1E8-442B-968F-FD8F1D74C225}" srcOrd="1" destOrd="0" presId="urn:microsoft.com/office/officeart/2005/8/layout/pyramid1"/>
    <dgm:cxn modelId="{7227C881-BB47-4106-BBBC-FAABBEE7EA4F}" type="presOf" srcId="{882267A1-AC38-4B36-A4A8-54C7061CA40F}" destId="{16D80BB9-40B6-451D-B7C2-15FEE0D711FD}" srcOrd="0" destOrd="0" presId="urn:microsoft.com/office/officeart/2005/8/layout/pyramid1"/>
    <dgm:cxn modelId="{74110B95-32F3-401C-BDF1-0241DE8E20FD}" srcId="{0579025D-817D-489D-ABD3-B822F546E8B2}" destId="{882267A1-AC38-4B36-A4A8-54C7061CA40F}" srcOrd="0" destOrd="0" parTransId="{CFEAC65A-7C5D-49A2-B748-F76C4A8075F6}" sibTransId="{356C1110-B03A-441F-B8DC-0787B08CF048}"/>
    <dgm:cxn modelId="{576C2DA9-737E-45C7-A78A-810D8C1E05A4}" srcId="{0579025D-817D-489D-ABD3-B822F546E8B2}" destId="{98756D36-0C8F-4829-ACB6-63E886BA1A11}" srcOrd="3" destOrd="0" parTransId="{1C3C86B5-429E-42A0-86D9-05DE98AE65FE}" sibTransId="{C05AC4D1-5514-4C48-AD2B-1A0931D59E94}"/>
    <dgm:cxn modelId="{8D7CD5C2-D13E-4113-ACCA-FB94AFBD7B3E}" type="presOf" srcId="{3F83B58B-98AF-41A8-AF7F-B9A6D800ED5B}" destId="{6271E933-06B4-432A-BDAC-483561D45F0B}" srcOrd="0" destOrd="0" presId="urn:microsoft.com/office/officeart/2005/8/layout/pyramid1"/>
    <dgm:cxn modelId="{5C42F7DC-2B45-483E-8C27-C0673C78DB55}" type="presOf" srcId="{98756D36-0C8F-4829-ACB6-63E886BA1A11}" destId="{EA6373FB-8025-427E-9642-FF151068EC0E}" srcOrd="0" destOrd="0" presId="urn:microsoft.com/office/officeart/2005/8/layout/pyramid1"/>
    <dgm:cxn modelId="{9D2765EF-DEBC-4FBC-BAB2-CA475970AB1A}" srcId="{0579025D-817D-489D-ABD3-B822F546E8B2}" destId="{3CC14EC0-59C0-4094-B760-18B4F43E758D}" srcOrd="2" destOrd="0" parTransId="{86E17F97-35BE-419A-A8C8-9781C6B5C7F3}" sibTransId="{6E84BE4A-C858-4DC6-8143-12EDD265776F}"/>
    <dgm:cxn modelId="{FE150684-5D11-4A31-9BA4-EDE0C8ABCDD1}" type="presParOf" srcId="{F62BCDC9-D813-4D52-982B-F3E228112EAC}" destId="{3380D6AC-22B7-43D6-B4A6-72713F260A90}" srcOrd="0" destOrd="0" presId="urn:microsoft.com/office/officeart/2005/8/layout/pyramid1"/>
    <dgm:cxn modelId="{79707B97-1B49-4C4D-9569-F8A0445B4F6F}" type="presParOf" srcId="{3380D6AC-22B7-43D6-B4A6-72713F260A90}" destId="{16D80BB9-40B6-451D-B7C2-15FEE0D711FD}" srcOrd="0" destOrd="0" presId="urn:microsoft.com/office/officeart/2005/8/layout/pyramid1"/>
    <dgm:cxn modelId="{F89AC065-A671-44FA-880B-8B8E3723B710}" type="presParOf" srcId="{3380D6AC-22B7-43D6-B4A6-72713F260A90}" destId="{022F80CD-AE5B-4B13-887A-F5A78CAA9D92}" srcOrd="1" destOrd="0" presId="urn:microsoft.com/office/officeart/2005/8/layout/pyramid1"/>
    <dgm:cxn modelId="{DC9088E3-5EEF-452E-B1ED-7740B4E8FDF2}" type="presParOf" srcId="{F62BCDC9-D813-4D52-982B-F3E228112EAC}" destId="{CAD73446-BE0C-4966-973B-A9DC9F67FC72}" srcOrd="1" destOrd="0" presId="urn:microsoft.com/office/officeart/2005/8/layout/pyramid1"/>
    <dgm:cxn modelId="{240E9C6A-7A02-4DB0-8F4E-E9FDAC652DE1}" type="presParOf" srcId="{CAD73446-BE0C-4966-973B-A9DC9F67FC72}" destId="{6271E933-06B4-432A-BDAC-483561D45F0B}" srcOrd="0" destOrd="0" presId="urn:microsoft.com/office/officeart/2005/8/layout/pyramid1"/>
    <dgm:cxn modelId="{330CB9C5-494A-454C-AB2D-DD18AD313549}" type="presParOf" srcId="{CAD73446-BE0C-4966-973B-A9DC9F67FC72}" destId="{5AA46687-3C74-4E43-923B-5A8217A15A66}" srcOrd="1" destOrd="0" presId="urn:microsoft.com/office/officeart/2005/8/layout/pyramid1"/>
    <dgm:cxn modelId="{2EFA0A05-ADCD-4B3E-93E8-A4FABAFCEC50}" type="presParOf" srcId="{F62BCDC9-D813-4D52-982B-F3E228112EAC}" destId="{6B6E8F8F-142F-4C13-A2B0-93B80F8D2F7B}" srcOrd="2" destOrd="0" presId="urn:microsoft.com/office/officeart/2005/8/layout/pyramid1"/>
    <dgm:cxn modelId="{93C3C965-B5EF-45D4-A225-0100A65B9308}" type="presParOf" srcId="{6B6E8F8F-142F-4C13-A2B0-93B80F8D2F7B}" destId="{ECDAD877-819E-43C1-8289-ACF937155D2E}" srcOrd="0" destOrd="0" presId="urn:microsoft.com/office/officeart/2005/8/layout/pyramid1"/>
    <dgm:cxn modelId="{58B57DDA-00D5-4AB5-AC48-AEFF82299106}" type="presParOf" srcId="{6B6E8F8F-142F-4C13-A2B0-93B80F8D2F7B}" destId="{140994D3-A1E8-442B-968F-FD8F1D74C225}" srcOrd="1" destOrd="0" presId="urn:microsoft.com/office/officeart/2005/8/layout/pyramid1"/>
    <dgm:cxn modelId="{82889F5A-EA3D-4192-8051-0CC6AE1A245C}" type="presParOf" srcId="{F62BCDC9-D813-4D52-982B-F3E228112EAC}" destId="{5831B1D4-8862-4920-82E4-EC5DA722767E}" srcOrd="3" destOrd="0" presId="urn:microsoft.com/office/officeart/2005/8/layout/pyramid1"/>
    <dgm:cxn modelId="{C463E8D5-041F-4C03-9C49-4E7511B486FB}" type="presParOf" srcId="{5831B1D4-8862-4920-82E4-EC5DA722767E}" destId="{EA6373FB-8025-427E-9642-FF151068EC0E}" srcOrd="0" destOrd="0" presId="urn:microsoft.com/office/officeart/2005/8/layout/pyramid1"/>
    <dgm:cxn modelId="{EB74E48A-E2EB-45BF-8251-5DC1CFE1B97E}" type="presParOf" srcId="{5831B1D4-8862-4920-82E4-EC5DA722767E}" destId="{BF2E44AA-227C-4699-8703-45F3A6D2B07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C560BB-4FF4-4E10-A84D-E6A9B3E8B01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C49DC9CC-9C1B-4F72-8A19-B279FDE01FF1}">
      <dgm:prSet phldrT="[Text]" custT="1"/>
      <dgm:spPr/>
      <dgm:t>
        <a:bodyPr/>
        <a:lstStyle/>
        <a:p>
          <a:r>
            <a:rPr lang="en-ZA" sz="2400" b="1" dirty="0"/>
            <a:t>Director</a:t>
          </a:r>
          <a:endParaRPr lang="en-GB" sz="2400" b="1" dirty="0"/>
        </a:p>
      </dgm:t>
    </dgm:pt>
    <dgm:pt modelId="{5D293F32-C34C-47F5-86D0-52A414EB8963}" type="parTrans" cxnId="{0A2B70A4-414C-49B1-84FF-8AE2D54E8B86}">
      <dgm:prSet/>
      <dgm:spPr/>
      <dgm:t>
        <a:bodyPr/>
        <a:lstStyle/>
        <a:p>
          <a:endParaRPr lang="en-GB" sz="2000"/>
        </a:p>
      </dgm:t>
    </dgm:pt>
    <dgm:pt modelId="{B633F0D8-6644-4BFC-AFC5-C7044B1964A0}" type="sibTrans" cxnId="{0A2B70A4-414C-49B1-84FF-8AE2D54E8B86}">
      <dgm:prSet/>
      <dgm:spPr/>
      <dgm:t>
        <a:bodyPr/>
        <a:lstStyle/>
        <a:p>
          <a:endParaRPr lang="en-GB" sz="2000"/>
        </a:p>
      </dgm:t>
    </dgm:pt>
    <dgm:pt modelId="{66900949-3CDE-4202-85E3-A3E0D4E5E76F}" type="asst">
      <dgm:prSet phldrT="[Text]" custT="1"/>
      <dgm:spPr>
        <a:solidFill>
          <a:srgbClr val="0060A0"/>
        </a:solidFill>
      </dgm:spPr>
      <dgm:t>
        <a:bodyPr/>
        <a:lstStyle/>
        <a:p>
          <a:r>
            <a:rPr lang="en-ZA" sz="2000" b="1" dirty="0">
              <a:solidFill>
                <a:srgbClr val="0060A0"/>
              </a:solidFill>
            </a:rPr>
            <a:t>Deputy director</a:t>
          </a:r>
          <a:endParaRPr lang="en-GB" sz="2000" b="1" dirty="0">
            <a:solidFill>
              <a:srgbClr val="0060A0"/>
            </a:solidFill>
          </a:endParaRPr>
        </a:p>
      </dgm:t>
    </dgm:pt>
    <dgm:pt modelId="{56D97005-3011-440E-AA35-9B401FD6C0C8}" type="parTrans" cxnId="{1D4E1CCB-A132-4EAC-8D92-7CA88BD7A0DD}">
      <dgm:prSet/>
      <dgm:spPr>
        <a:ln w="28575">
          <a:solidFill>
            <a:schemeClr val="bg1"/>
          </a:solidFill>
        </a:ln>
      </dgm:spPr>
      <dgm:t>
        <a:bodyPr/>
        <a:lstStyle/>
        <a:p>
          <a:endParaRPr lang="en-GB" sz="2000"/>
        </a:p>
      </dgm:t>
    </dgm:pt>
    <dgm:pt modelId="{9F993BBD-53B1-4868-AEE0-031DAE1A6013}" type="sibTrans" cxnId="{1D4E1CCB-A132-4EAC-8D92-7CA88BD7A0DD}">
      <dgm:prSet/>
      <dgm:spPr/>
      <dgm:t>
        <a:bodyPr/>
        <a:lstStyle/>
        <a:p>
          <a:endParaRPr lang="en-GB" sz="2000"/>
        </a:p>
      </dgm:t>
    </dgm:pt>
    <dgm:pt modelId="{1147292F-8EB2-477D-BDBA-031046A65592}">
      <dgm:prSet phldrT="[Text]" custT="1"/>
      <dgm:spPr/>
      <dgm:t>
        <a:bodyPr/>
        <a:lstStyle/>
        <a:p>
          <a:r>
            <a:rPr lang="en-ZA" sz="2000" b="1" dirty="0">
              <a:solidFill>
                <a:schemeClr val="accent6">
                  <a:lumMod val="50000"/>
                </a:schemeClr>
              </a:solidFill>
            </a:rPr>
            <a:t>DR-TB Officer</a:t>
          </a:r>
          <a:endParaRPr lang="en-GB" sz="2000" b="1" dirty="0">
            <a:solidFill>
              <a:schemeClr val="accent6">
                <a:lumMod val="50000"/>
              </a:schemeClr>
            </a:solidFill>
          </a:endParaRPr>
        </a:p>
      </dgm:t>
    </dgm:pt>
    <dgm:pt modelId="{2E7284F0-4DB2-4E58-B95B-1F7764E8FB28}" type="parTrans" cxnId="{E065F8DA-DF2F-40D4-9D17-1B8BB31DC4FD}">
      <dgm:prSet/>
      <dgm:spPr>
        <a:ln w="28575">
          <a:solidFill>
            <a:schemeClr val="bg1"/>
          </a:solidFill>
        </a:ln>
      </dgm:spPr>
      <dgm:t>
        <a:bodyPr/>
        <a:lstStyle/>
        <a:p>
          <a:endParaRPr lang="en-GB" sz="2000"/>
        </a:p>
      </dgm:t>
    </dgm:pt>
    <dgm:pt modelId="{D80296CB-2B16-478F-90F1-19E464E336DE}" type="sibTrans" cxnId="{E065F8DA-DF2F-40D4-9D17-1B8BB31DC4FD}">
      <dgm:prSet/>
      <dgm:spPr/>
      <dgm:t>
        <a:bodyPr/>
        <a:lstStyle/>
        <a:p>
          <a:endParaRPr lang="en-GB" sz="2000"/>
        </a:p>
      </dgm:t>
    </dgm:pt>
    <dgm:pt modelId="{6DE48DC0-6440-4E26-92C2-05DE904FD9E2}">
      <dgm:prSet phldrT="[Text]" custT="1"/>
      <dgm:spPr/>
      <dgm:t>
        <a:bodyPr/>
        <a:lstStyle/>
        <a:p>
          <a:pPr rtl="0"/>
          <a:r>
            <a:rPr lang="en-ZA" sz="2000" b="1" dirty="0">
              <a:solidFill>
                <a:schemeClr val="accent6">
                  <a:lumMod val="50000"/>
                </a:schemeClr>
              </a:solidFill>
            </a:rPr>
            <a:t>Child TB Officer</a:t>
          </a:r>
          <a:endParaRPr lang="en-GB" sz="2000" b="1" dirty="0">
            <a:solidFill>
              <a:schemeClr val="accent6">
                <a:lumMod val="50000"/>
              </a:schemeClr>
            </a:solidFill>
          </a:endParaRPr>
        </a:p>
      </dgm:t>
    </dgm:pt>
    <dgm:pt modelId="{3D1FA239-5DBD-4F1A-B792-0D36CA0955A3}" type="parTrans" cxnId="{5E0911C9-CC7B-4EA8-9FB3-21B4B65ED16B}">
      <dgm:prSet/>
      <dgm:spPr/>
      <dgm:t>
        <a:bodyPr/>
        <a:lstStyle/>
        <a:p>
          <a:endParaRPr lang="en-GB" sz="2000"/>
        </a:p>
      </dgm:t>
    </dgm:pt>
    <dgm:pt modelId="{971D0ADE-EAC7-4F97-8269-90E0CFC97CA4}" type="sibTrans" cxnId="{5E0911C9-CC7B-4EA8-9FB3-21B4B65ED16B}">
      <dgm:prSet/>
      <dgm:spPr/>
      <dgm:t>
        <a:bodyPr/>
        <a:lstStyle/>
        <a:p>
          <a:endParaRPr lang="en-GB" sz="2000"/>
        </a:p>
      </dgm:t>
    </dgm:pt>
    <dgm:pt modelId="{404E2E02-2C74-45CB-BC66-078276BF807F}">
      <dgm:prSet phldrT="[Text]" custT="1"/>
      <dgm:spPr/>
      <dgm:t>
        <a:bodyPr/>
        <a:lstStyle/>
        <a:p>
          <a:r>
            <a:rPr lang="en-ZA" sz="2000" b="1" dirty="0">
              <a:solidFill>
                <a:schemeClr val="accent6">
                  <a:lumMod val="50000"/>
                </a:schemeClr>
              </a:solidFill>
            </a:rPr>
            <a:t>M&amp;E Officer</a:t>
          </a:r>
          <a:endParaRPr lang="en-GB" sz="2000" b="1" dirty="0">
            <a:solidFill>
              <a:schemeClr val="accent6">
                <a:lumMod val="50000"/>
              </a:schemeClr>
            </a:solidFill>
          </a:endParaRPr>
        </a:p>
      </dgm:t>
    </dgm:pt>
    <dgm:pt modelId="{22EE5469-1F20-4992-8924-C83332B2E861}" type="parTrans" cxnId="{E900D5DA-A202-457F-AEDC-B7315F9004B9}">
      <dgm:prSet/>
      <dgm:spPr/>
      <dgm:t>
        <a:bodyPr/>
        <a:lstStyle/>
        <a:p>
          <a:endParaRPr lang="en-GB" sz="2000"/>
        </a:p>
      </dgm:t>
    </dgm:pt>
    <dgm:pt modelId="{1A111FA6-8F59-43B3-8E2A-35D2DD2F972F}" type="sibTrans" cxnId="{E900D5DA-A202-457F-AEDC-B7315F9004B9}">
      <dgm:prSet/>
      <dgm:spPr/>
      <dgm:t>
        <a:bodyPr/>
        <a:lstStyle/>
        <a:p>
          <a:endParaRPr lang="en-GB" sz="2000"/>
        </a:p>
      </dgm:t>
    </dgm:pt>
    <dgm:pt modelId="{F1ED3D3D-6763-40E5-AFE3-E6299AEA9848}">
      <dgm:prSet phldrT="[Text]" custT="1"/>
      <dgm:spPr/>
      <dgm:t>
        <a:bodyPr/>
        <a:lstStyle/>
        <a:p>
          <a:r>
            <a:rPr lang="en-ZA" sz="2000" b="1" dirty="0">
              <a:solidFill>
                <a:schemeClr val="accent6">
                  <a:lumMod val="50000"/>
                </a:schemeClr>
              </a:solidFill>
            </a:rPr>
            <a:t>TB &amp; Comorbidities Officer</a:t>
          </a:r>
          <a:endParaRPr lang="en-GB" sz="2000" b="1" dirty="0">
            <a:solidFill>
              <a:schemeClr val="accent6">
                <a:lumMod val="50000"/>
              </a:schemeClr>
            </a:solidFill>
          </a:endParaRPr>
        </a:p>
      </dgm:t>
    </dgm:pt>
    <dgm:pt modelId="{71D8B8F6-6E93-4F4D-936D-2442E9BB5FF7}" type="parTrans" cxnId="{582FF417-F161-444D-898F-B015B46425FE}">
      <dgm:prSet/>
      <dgm:spPr>
        <a:ln w="28575">
          <a:solidFill>
            <a:schemeClr val="bg1"/>
          </a:solidFill>
        </a:ln>
      </dgm:spPr>
      <dgm:t>
        <a:bodyPr/>
        <a:lstStyle/>
        <a:p>
          <a:endParaRPr lang="en-GB" sz="2000"/>
        </a:p>
      </dgm:t>
    </dgm:pt>
    <dgm:pt modelId="{80C84AE8-6051-49F9-8D67-9E5EBDA0B7B8}" type="sibTrans" cxnId="{582FF417-F161-444D-898F-B015B46425FE}">
      <dgm:prSet/>
      <dgm:spPr/>
      <dgm:t>
        <a:bodyPr/>
        <a:lstStyle/>
        <a:p>
          <a:endParaRPr lang="en-GB" sz="2000"/>
        </a:p>
      </dgm:t>
    </dgm:pt>
    <dgm:pt modelId="{912AD0DF-78B7-4EBE-A642-42E10FAC9B2E}">
      <dgm:prSet phldrT="[Text]" custT="1"/>
      <dgm:spPr/>
      <dgm:t>
        <a:bodyPr/>
        <a:lstStyle/>
        <a:p>
          <a:r>
            <a:rPr lang="en-ZA" sz="2000" b="1" dirty="0">
              <a:solidFill>
                <a:schemeClr val="accent6">
                  <a:lumMod val="50000"/>
                </a:schemeClr>
              </a:solidFill>
            </a:rPr>
            <a:t>TB Prevention Officer</a:t>
          </a:r>
          <a:endParaRPr lang="en-GB" sz="2000" b="1" dirty="0">
            <a:solidFill>
              <a:schemeClr val="accent6">
                <a:lumMod val="50000"/>
              </a:schemeClr>
            </a:solidFill>
          </a:endParaRPr>
        </a:p>
      </dgm:t>
    </dgm:pt>
    <dgm:pt modelId="{16A2437D-B74F-4849-B9D6-D0363CA02D19}" type="parTrans" cxnId="{940EAB50-0304-4B99-BC2E-AB1F13CE45E2}">
      <dgm:prSet/>
      <dgm:spPr>
        <a:ln w="28575">
          <a:solidFill>
            <a:schemeClr val="bg1"/>
          </a:solidFill>
        </a:ln>
      </dgm:spPr>
      <dgm:t>
        <a:bodyPr/>
        <a:lstStyle/>
        <a:p>
          <a:endParaRPr lang="en-GB" sz="2000"/>
        </a:p>
      </dgm:t>
    </dgm:pt>
    <dgm:pt modelId="{94612CB2-58B4-4DA8-8AA9-8E450EABA192}" type="sibTrans" cxnId="{940EAB50-0304-4B99-BC2E-AB1F13CE45E2}">
      <dgm:prSet/>
      <dgm:spPr/>
      <dgm:t>
        <a:bodyPr/>
        <a:lstStyle/>
        <a:p>
          <a:endParaRPr lang="en-GB" sz="2000"/>
        </a:p>
      </dgm:t>
    </dgm:pt>
    <dgm:pt modelId="{7D44E557-83CA-4EBB-880C-9058BFD4E870}">
      <dgm:prSet phldrT="[Text]" custT="1"/>
      <dgm:spPr/>
      <dgm:t>
        <a:bodyPr/>
        <a:lstStyle/>
        <a:p>
          <a:r>
            <a:rPr lang="en-ZA" sz="2000" b="1" dirty="0">
              <a:solidFill>
                <a:schemeClr val="accent6">
                  <a:lumMod val="50000"/>
                </a:schemeClr>
              </a:solidFill>
            </a:rPr>
            <a:t>Lab Services Officer</a:t>
          </a:r>
          <a:endParaRPr lang="en-GB" sz="2000" b="1" dirty="0">
            <a:solidFill>
              <a:schemeClr val="accent6">
                <a:lumMod val="50000"/>
              </a:schemeClr>
            </a:solidFill>
          </a:endParaRPr>
        </a:p>
      </dgm:t>
    </dgm:pt>
    <dgm:pt modelId="{746FAD8D-547B-4116-8C42-ED5C6F2E4CC2}" type="parTrans" cxnId="{15AA5A30-B9BA-4690-9E71-81A45CB0D584}">
      <dgm:prSet/>
      <dgm:spPr>
        <a:ln w="28575">
          <a:solidFill>
            <a:schemeClr val="bg1"/>
          </a:solidFill>
        </a:ln>
      </dgm:spPr>
      <dgm:t>
        <a:bodyPr/>
        <a:lstStyle/>
        <a:p>
          <a:endParaRPr lang="en-GB" sz="2000"/>
        </a:p>
      </dgm:t>
    </dgm:pt>
    <dgm:pt modelId="{356AA7B4-1851-472C-8922-D762296FF168}" type="sibTrans" cxnId="{15AA5A30-B9BA-4690-9E71-81A45CB0D584}">
      <dgm:prSet/>
      <dgm:spPr/>
      <dgm:t>
        <a:bodyPr/>
        <a:lstStyle/>
        <a:p>
          <a:endParaRPr lang="en-GB" sz="2000"/>
        </a:p>
      </dgm:t>
    </dgm:pt>
    <dgm:pt modelId="{A706B760-CFAA-4179-9340-5DF9A21A4493}" type="pres">
      <dgm:prSet presAssocID="{14C560BB-4FF4-4E10-A84D-E6A9B3E8B017}" presName="Name0" presStyleCnt="0">
        <dgm:presLayoutVars>
          <dgm:orgChart val="1"/>
          <dgm:chPref val="1"/>
          <dgm:dir/>
          <dgm:animOne val="branch"/>
          <dgm:animLvl val="lvl"/>
          <dgm:resizeHandles/>
        </dgm:presLayoutVars>
      </dgm:prSet>
      <dgm:spPr/>
    </dgm:pt>
    <dgm:pt modelId="{9DCE9D31-EF55-4184-B98D-384C3A665364}" type="pres">
      <dgm:prSet presAssocID="{C49DC9CC-9C1B-4F72-8A19-B279FDE01FF1}" presName="hierRoot1" presStyleCnt="0">
        <dgm:presLayoutVars>
          <dgm:hierBranch val="init"/>
        </dgm:presLayoutVars>
      </dgm:prSet>
      <dgm:spPr/>
    </dgm:pt>
    <dgm:pt modelId="{2EBF0771-730A-49DA-9843-F033CE14F401}" type="pres">
      <dgm:prSet presAssocID="{C49DC9CC-9C1B-4F72-8A19-B279FDE01FF1}" presName="rootComposite1" presStyleCnt="0"/>
      <dgm:spPr/>
    </dgm:pt>
    <dgm:pt modelId="{79B5652D-D8A1-4CAC-AEFB-72D179F2C563}" type="pres">
      <dgm:prSet presAssocID="{C49DC9CC-9C1B-4F72-8A19-B279FDE01FF1}" presName="rootText1" presStyleLbl="alignAcc1" presStyleIdx="0" presStyleCnt="0" custLinFactNeighborX="1266" custLinFactNeighborY="-71223">
        <dgm:presLayoutVars>
          <dgm:chPref val="3"/>
        </dgm:presLayoutVars>
      </dgm:prSet>
      <dgm:spPr/>
    </dgm:pt>
    <dgm:pt modelId="{1E918B83-7AF2-43C0-9BD5-4F690D401B69}" type="pres">
      <dgm:prSet presAssocID="{C49DC9CC-9C1B-4F72-8A19-B279FDE01FF1}" presName="topArc1" presStyleLbl="parChTrans1D1" presStyleIdx="0" presStyleCnt="16"/>
      <dgm:spPr>
        <a:ln w="28575">
          <a:solidFill>
            <a:schemeClr val="bg1"/>
          </a:solidFill>
        </a:ln>
      </dgm:spPr>
    </dgm:pt>
    <dgm:pt modelId="{7B4B0BAE-3B69-4792-ADC8-E8A72389E910}" type="pres">
      <dgm:prSet presAssocID="{C49DC9CC-9C1B-4F72-8A19-B279FDE01FF1}" presName="bottomArc1" presStyleLbl="parChTrans1D1" presStyleIdx="1" presStyleCnt="16"/>
      <dgm:spPr>
        <a:ln w="28575">
          <a:solidFill>
            <a:schemeClr val="bg1"/>
          </a:solidFill>
        </a:ln>
      </dgm:spPr>
    </dgm:pt>
    <dgm:pt modelId="{04CB91A5-5857-4602-9B14-085ACC99A023}" type="pres">
      <dgm:prSet presAssocID="{C49DC9CC-9C1B-4F72-8A19-B279FDE01FF1}" presName="topConnNode1" presStyleLbl="node1" presStyleIdx="0" presStyleCnt="0"/>
      <dgm:spPr/>
    </dgm:pt>
    <dgm:pt modelId="{A53F5B66-64F2-4870-AE82-AE4EED8D6C7A}" type="pres">
      <dgm:prSet presAssocID="{C49DC9CC-9C1B-4F72-8A19-B279FDE01FF1}" presName="hierChild2" presStyleCnt="0"/>
      <dgm:spPr/>
    </dgm:pt>
    <dgm:pt modelId="{D7098531-D735-4635-A66E-79895A5ACC5D}" type="pres">
      <dgm:prSet presAssocID="{2E7284F0-4DB2-4E58-B95B-1F7764E8FB28}" presName="Name28" presStyleLbl="parChTrans1D2" presStyleIdx="0" presStyleCnt="7"/>
      <dgm:spPr/>
    </dgm:pt>
    <dgm:pt modelId="{FB71FAD6-C3C9-482B-829C-D3DA7709422A}" type="pres">
      <dgm:prSet presAssocID="{1147292F-8EB2-477D-BDBA-031046A65592}" presName="hierRoot2" presStyleCnt="0">
        <dgm:presLayoutVars>
          <dgm:hierBranch val="init"/>
        </dgm:presLayoutVars>
      </dgm:prSet>
      <dgm:spPr/>
    </dgm:pt>
    <dgm:pt modelId="{C3C9488A-50F4-4901-913F-3B39BF7C85AD}" type="pres">
      <dgm:prSet presAssocID="{1147292F-8EB2-477D-BDBA-031046A65592}" presName="rootComposite2" presStyleCnt="0"/>
      <dgm:spPr/>
    </dgm:pt>
    <dgm:pt modelId="{59421635-81B8-4096-9DAE-A13629F03D75}" type="pres">
      <dgm:prSet presAssocID="{1147292F-8EB2-477D-BDBA-031046A65592}" presName="rootText2" presStyleLbl="alignAcc1" presStyleIdx="0" presStyleCnt="0" custScaleX="110000" custScaleY="120920">
        <dgm:presLayoutVars>
          <dgm:chPref val="3"/>
        </dgm:presLayoutVars>
      </dgm:prSet>
      <dgm:spPr/>
    </dgm:pt>
    <dgm:pt modelId="{6CDD2B62-7627-4FD4-B883-C3048C8FD6A4}" type="pres">
      <dgm:prSet presAssocID="{1147292F-8EB2-477D-BDBA-031046A65592}" presName="topArc2" presStyleLbl="parChTrans1D1" presStyleIdx="2" presStyleCnt="16"/>
      <dgm:spPr>
        <a:ln w="28575">
          <a:solidFill>
            <a:schemeClr val="bg1"/>
          </a:solidFill>
        </a:ln>
      </dgm:spPr>
    </dgm:pt>
    <dgm:pt modelId="{9F6AAA82-E4FF-4B48-B504-7B77C2261EC0}" type="pres">
      <dgm:prSet presAssocID="{1147292F-8EB2-477D-BDBA-031046A65592}" presName="bottomArc2" presStyleLbl="parChTrans1D1" presStyleIdx="3" presStyleCnt="16"/>
      <dgm:spPr>
        <a:ln w="28575">
          <a:solidFill>
            <a:schemeClr val="bg1"/>
          </a:solidFill>
        </a:ln>
      </dgm:spPr>
    </dgm:pt>
    <dgm:pt modelId="{5783AD88-4FE3-49D4-8ED4-8092CE51978C}" type="pres">
      <dgm:prSet presAssocID="{1147292F-8EB2-477D-BDBA-031046A65592}" presName="topConnNode2" presStyleLbl="node2" presStyleIdx="0" presStyleCnt="0"/>
      <dgm:spPr/>
    </dgm:pt>
    <dgm:pt modelId="{BC530E16-2617-4CC5-A9BC-59B7470AC7A1}" type="pres">
      <dgm:prSet presAssocID="{1147292F-8EB2-477D-BDBA-031046A65592}" presName="hierChild4" presStyleCnt="0"/>
      <dgm:spPr/>
    </dgm:pt>
    <dgm:pt modelId="{76E743B2-0F56-4385-855C-83C38C67A97F}" type="pres">
      <dgm:prSet presAssocID="{1147292F-8EB2-477D-BDBA-031046A65592}" presName="hierChild5" presStyleCnt="0"/>
      <dgm:spPr/>
    </dgm:pt>
    <dgm:pt modelId="{4A745AD8-A28F-4DD3-AD74-FF6E495AC7E6}" type="pres">
      <dgm:prSet presAssocID="{3D1FA239-5DBD-4F1A-B792-0D36CA0955A3}" presName="Name28" presStyleLbl="parChTrans1D2" presStyleIdx="1" presStyleCnt="7"/>
      <dgm:spPr/>
    </dgm:pt>
    <dgm:pt modelId="{E2F22362-B2FC-41C8-A21F-F461D3B02ACD}" type="pres">
      <dgm:prSet presAssocID="{6DE48DC0-6440-4E26-92C2-05DE904FD9E2}" presName="hierRoot2" presStyleCnt="0">
        <dgm:presLayoutVars>
          <dgm:hierBranch val="init"/>
        </dgm:presLayoutVars>
      </dgm:prSet>
      <dgm:spPr/>
    </dgm:pt>
    <dgm:pt modelId="{FF6F99F1-2D78-44A4-BF30-BF4304332D18}" type="pres">
      <dgm:prSet presAssocID="{6DE48DC0-6440-4E26-92C2-05DE904FD9E2}" presName="rootComposite2" presStyleCnt="0"/>
      <dgm:spPr/>
    </dgm:pt>
    <dgm:pt modelId="{AA9D7157-0739-4DCC-97B9-4B7E09C28EDC}" type="pres">
      <dgm:prSet presAssocID="{6DE48DC0-6440-4E26-92C2-05DE904FD9E2}" presName="rootText2" presStyleLbl="alignAcc1" presStyleIdx="0" presStyleCnt="0" custScaleX="121000" custScaleY="120920">
        <dgm:presLayoutVars>
          <dgm:chPref val="3"/>
        </dgm:presLayoutVars>
      </dgm:prSet>
      <dgm:spPr/>
    </dgm:pt>
    <dgm:pt modelId="{4D219FF1-419A-4B46-812B-DDE83C70F90E}" type="pres">
      <dgm:prSet presAssocID="{6DE48DC0-6440-4E26-92C2-05DE904FD9E2}" presName="topArc2" presStyleLbl="parChTrans1D1" presStyleIdx="4" presStyleCnt="16"/>
      <dgm:spPr>
        <a:ln w="28575">
          <a:solidFill>
            <a:schemeClr val="bg1"/>
          </a:solidFill>
        </a:ln>
      </dgm:spPr>
    </dgm:pt>
    <dgm:pt modelId="{004442C4-3757-44D7-85C4-D2D8BB784EF9}" type="pres">
      <dgm:prSet presAssocID="{6DE48DC0-6440-4E26-92C2-05DE904FD9E2}" presName="bottomArc2" presStyleLbl="parChTrans1D1" presStyleIdx="5" presStyleCnt="16"/>
      <dgm:spPr>
        <a:ln w="28575">
          <a:solidFill>
            <a:schemeClr val="bg1"/>
          </a:solidFill>
        </a:ln>
      </dgm:spPr>
    </dgm:pt>
    <dgm:pt modelId="{BF0282D3-6E4A-4ED3-9E1F-021155AFA1D7}" type="pres">
      <dgm:prSet presAssocID="{6DE48DC0-6440-4E26-92C2-05DE904FD9E2}" presName="topConnNode2" presStyleLbl="node2" presStyleIdx="0" presStyleCnt="0"/>
      <dgm:spPr/>
    </dgm:pt>
    <dgm:pt modelId="{1670966B-AD5F-4DA7-A020-9729DDBF79F2}" type="pres">
      <dgm:prSet presAssocID="{6DE48DC0-6440-4E26-92C2-05DE904FD9E2}" presName="hierChild4" presStyleCnt="0"/>
      <dgm:spPr/>
    </dgm:pt>
    <dgm:pt modelId="{32013A71-0378-467A-9230-75F1174F7EE0}" type="pres">
      <dgm:prSet presAssocID="{6DE48DC0-6440-4E26-92C2-05DE904FD9E2}" presName="hierChild5" presStyleCnt="0"/>
      <dgm:spPr/>
    </dgm:pt>
    <dgm:pt modelId="{268A545F-D197-49DA-B9A7-1168E346361B}" type="pres">
      <dgm:prSet presAssocID="{22EE5469-1F20-4992-8924-C83332B2E861}" presName="Name28" presStyleLbl="parChTrans1D2" presStyleIdx="2" presStyleCnt="7"/>
      <dgm:spPr/>
    </dgm:pt>
    <dgm:pt modelId="{6A67C97B-AB29-49DC-985C-1949F00F5FBD}" type="pres">
      <dgm:prSet presAssocID="{404E2E02-2C74-45CB-BC66-078276BF807F}" presName="hierRoot2" presStyleCnt="0">
        <dgm:presLayoutVars>
          <dgm:hierBranch val="init"/>
        </dgm:presLayoutVars>
      </dgm:prSet>
      <dgm:spPr/>
    </dgm:pt>
    <dgm:pt modelId="{E0B559EC-B7C4-49DD-98EF-502C0A695BEF}" type="pres">
      <dgm:prSet presAssocID="{404E2E02-2C74-45CB-BC66-078276BF807F}" presName="rootComposite2" presStyleCnt="0"/>
      <dgm:spPr/>
    </dgm:pt>
    <dgm:pt modelId="{C1AF1220-0326-454B-B706-616364E72D1D}" type="pres">
      <dgm:prSet presAssocID="{404E2E02-2C74-45CB-BC66-078276BF807F}" presName="rootText2" presStyleLbl="alignAcc1" presStyleIdx="0" presStyleCnt="0" custScaleY="120920">
        <dgm:presLayoutVars>
          <dgm:chPref val="3"/>
        </dgm:presLayoutVars>
      </dgm:prSet>
      <dgm:spPr/>
    </dgm:pt>
    <dgm:pt modelId="{2C7BC266-8416-41B2-9C0E-D2FB710B11F6}" type="pres">
      <dgm:prSet presAssocID="{404E2E02-2C74-45CB-BC66-078276BF807F}" presName="topArc2" presStyleLbl="parChTrans1D1" presStyleIdx="6" presStyleCnt="16"/>
      <dgm:spPr>
        <a:ln w="28575">
          <a:solidFill>
            <a:schemeClr val="bg1"/>
          </a:solidFill>
        </a:ln>
      </dgm:spPr>
    </dgm:pt>
    <dgm:pt modelId="{7F99068F-C4A3-4DA4-B5C2-FE50A6775A19}" type="pres">
      <dgm:prSet presAssocID="{404E2E02-2C74-45CB-BC66-078276BF807F}" presName="bottomArc2" presStyleLbl="parChTrans1D1" presStyleIdx="7" presStyleCnt="16"/>
      <dgm:spPr>
        <a:ln w="28575">
          <a:solidFill>
            <a:schemeClr val="bg1"/>
          </a:solidFill>
        </a:ln>
      </dgm:spPr>
    </dgm:pt>
    <dgm:pt modelId="{96EC64D8-EF68-4E77-9185-83DD22C25F8C}" type="pres">
      <dgm:prSet presAssocID="{404E2E02-2C74-45CB-BC66-078276BF807F}" presName="topConnNode2" presStyleLbl="node2" presStyleIdx="0" presStyleCnt="0"/>
      <dgm:spPr/>
    </dgm:pt>
    <dgm:pt modelId="{7BE8903A-E1C8-4B93-A33B-E0D0CD62A415}" type="pres">
      <dgm:prSet presAssocID="{404E2E02-2C74-45CB-BC66-078276BF807F}" presName="hierChild4" presStyleCnt="0"/>
      <dgm:spPr/>
    </dgm:pt>
    <dgm:pt modelId="{194875EE-A59D-4C09-9152-D98C04A5A50C}" type="pres">
      <dgm:prSet presAssocID="{404E2E02-2C74-45CB-BC66-078276BF807F}" presName="hierChild5" presStyleCnt="0"/>
      <dgm:spPr/>
    </dgm:pt>
    <dgm:pt modelId="{7020A1C0-1F3B-4586-B3D8-09922A7C712D}" type="pres">
      <dgm:prSet presAssocID="{71D8B8F6-6E93-4F4D-936D-2442E9BB5FF7}" presName="Name28" presStyleLbl="parChTrans1D2" presStyleIdx="3" presStyleCnt="7"/>
      <dgm:spPr/>
    </dgm:pt>
    <dgm:pt modelId="{EEDC2CE8-5F2A-4521-87A5-A7779FD89444}" type="pres">
      <dgm:prSet presAssocID="{F1ED3D3D-6763-40E5-AFE3-E6299AEA9848}" presName="hierRoot2" presStyleCnt="0">
        <dgm:presLayoutVars>
          <dgm:hierBranch val="init"/>
        </dgm:presLayoutVars>
      </dgm:prSet>
      <dgm:spPr/>
    </dgm:pt>
    <dgm:pt modelId="{699B8559-0361-4F22-B376-DC12B174E99B}" type="pres">
      <dgm:prSet presAssocID="{F1ED3D3D-6763-40E5-AFE3-E6299AEA9848}" presName="rootComposite2" presStyleCnt="0"/>
      <dgm:spPr/>
    </dgm:pt>
    <dgm:pt modelId="{B7F1E9FC-98CE-45DC-B037-EC6DA78D020C}" type="pres">
      <dgm:prSet presAssocID="{F1ED3D3D-6763-40E5-AFE3-E6299AEA9848}" presName="rootText2" presStyleLbl="alignAcc1" presStyleIdx="0" presStyleCnt="0" custScaleX="154410" custScaleY="120920">
        <dgm:presLayoutVars>
          <dgm:chPref val="3"/>
        </dgm:presLayoutVars>
      </dgm:prSet>
      <dgm:spPr/>
    </dgm:pt>
    <dgm:pt modelId="{EB46D8B7-C231-4244-ABFF-82EC8FB30461}" type="pres">
      <dgm:prSet presAssocID="{F1ED3D3D-6763-40E5-AFE3-E6299AEA9848}" presName="topArc2" presStyleLbl="parChTrans1D1" presStyleIdx="8" presStyleCnt="16"/>
      <dgm:spPr>
        <a:ln w="28575">
          <a:solidFill>
            <a:schemeClr val="bg1"/>
          </a:solidFill>
        </a:ln>
      </dgm:spPr>
    </dgm:pt>
    <dgm:pt modelId="{7D6BB326-F417-498C-96AC-F4E36F1EFBB4}" type="pres">
      <dgm:prSet presAssocID="{F1ED3D3D-6763-40E5-AFE3-E6299AEA9848}" presName="bottomArc2" presStyleLbl="parChTrans1D1" presStyleIdx="9" presStyleCnt="16"/>
      <dgm:spPr>
        <a:ln w="28575">
          <a:solidFill>
            <a:schemeClr val="bg1"/>
          </a:solidFill>
        </a:ln>
      </dgm:spPr>
    </dgm:pt>
    <dgm:pt modelId="{563387EA-BD62-4643-AB63-53DDA43E82F9}" type="pres">
      <dgm:prSet presAssocID="{F1ED3D3D-6763-40E5-AFE3-E6299AEA9848}" presName="topConnNode2" presStyleLbl="node2" presStyleIdx="0" presStyleCnt="0"/>
      <dgm:spPr/>
    </dgm:pt>
    <dgm:pt modelId="{15A1594C-1BD1-4C96-B8C6-9B7AE09E2D7A}" type="pres">
      <dgm:prSet presAssocID="{F1ED3D3D-6763-40E5-AFE3-E6299AEA9848}" presName="hierChild4" presStyleCnt="0"/>
      <dgm:spPr/>
    </dgm:pt>
    <dgm:pt modelId="{600924A9-2012-440F-841C-2C21AB3B909F}" type="pres">
      <dgm:prSet presAssocID="{F1ED3D3D-6763-40E5-AFE3-E6299AEA9848}" presName="hierChild5" presStyleCnt="0"/>
      <dgm:spPr/>
    </dgm:pt>
    <dgm:pt modelId="{C45A50AD-6B71-49C5-B00A-72E0E05BEAD6}" type="pres">
      <dgm:prSet presAssocID="{16A2437D-B74F-4849-B9D6-D0363CA02D19}" presName="Name28" presStyleLbl="parChTrans1D2" presStyleIdx="4" presStyleCnt="7"/>
      <dgm:spPr/>
    </dgm:pt>
    <dgm:pt modelId="{5665AB62-328F-4FDF-A1FD-DA7C8E637071}" type="pres">
      <dgm:prSet presAssocID="{912AD0DF-78B7-4EBE-A642-42E10FAC9B2E}" presName="hierRoot2" presStyleCnt="0">
        <dgm:presLayoutVars>
          <dgm:hierBranch val="init"/>
        </dgm:presLayoutVars>
      </dgm:prSet>
      <dgm:spPr/>
    </dgm:pt>
    <dgm:pt modelId="{E56E8FB1-3760-4293-9DFC-A7156105E929}" type="pres">
      <dgm:prSet presAssocID="{912AD0DF-78B7-4EBE-A642-42E10FAC9B2E}" presName="rootComposite2" presStyleCnt="0"/>
      <dgm:spPr/>
    </dgm:pt>
    <dgm:pt modelId="{F1ECE49B-BB3F-41EC-A5AC-B9769F10C1F2}" type="pres">
      <dgm:prSet presAssocID="{912AD0DF-78B7-4EBE-A642-42E10FAC9B2E}" presName="rootText2" presStyleLbl="alignAcc1" presStyleIdx="0" presStyleCnt="0" custScaleX="121000" custScaleY="120920">
        <dgm:presLayoutVars>
          <dgm:chPref val="3"/>
        </dgm:presLayoutVars>
      </dgm:prSet>
      <dgm:spPr/>
    </dgm:pt>
    <dgm:pt modelId="{2F8A8C6E-1EDF-4ED2-AD05-41B4FFB642EE}" type="pres">
      <dgm:prSet presAssocID="{912AD0DF-78B7-4EBE-A642-42E10FAC9B2E}" presName="topArc2" presStyleLbl="parChTrans1D1" presStyleIdx="10" presStyleCnt="16"/>
      <dgm:spPr>
        <a:ln w="28575">
          <a:solidFill>
            <a:schemeClr val="bg1"/>
          </a:solidFill>
        </a:ln>
      </dgm:spPr>
    </dgm:pt>
    <dgm:pt modelId="{A9AB7CD9-DD93-4B6E-B4F0-6D7489BFC77A}" type="pres">
      <dgm:prSet presAssocID="{912AD0DF-78B7-4EBE-A642-42E10FAC9B2E}" presName="bottomArc2" presStyleLbl="parChTrans1D1" presStyleIdx="11" presStyleCnt="16"/>
      <dgm:spPr>
        <a:ln w="28575">
          <a:solidFill>
            <a:schemeClr val="bg1"/>
          </a:solidFill>
        </a:ln>
      </dgm:spPr>
    </dgm:pt>
    <dgm:pt modelId="{A6550557-E250-473F-A8C6-7B3991A1AF5E}" type="pres">
      <dgm:prSet presAssocID="{912AD0DF-78B7-4EBE-A642-42E10FAC9B2E}" presName="topConnNode2" presStyleLbl="node2" presStyleIdx="0" presStyleCnt="0"/>
      <dgm:spPr/>
    </dgm:pt>
    <dgm:pt modelId="{3A9EA8DC-6556-4344-A506-6A296BC2C81E}" type="pres">
      <dgm:prSet presAssocID="{912AD0DF-78B7-4EBE-A642-42E10FAC9B2E}" presName="hierChild4" presStyleCnt="0"/>
      <dgm:spPr/>
    </dgm:pt>
    <dgm:pt modelId="{A907D981-BFFD-4193-9EFE-5FA4EDA9D8E7}" type="pres">
      <dgm:prSet presAssocID="{912AD0DF-78B7-4EBE-A642-42E10FAC9B2E}" presName="hierChild5" presStyleCnt="0"/>
      <dgm:spPr/>
    </dgm:pt>
    <dgm:pt modelId="{ADAC7E02-ECAD-45EB-B956-DE0FF311CC20}" type="pres">
      <dgm:prSet presAssocID="{746FAD8D-547B-4116-8C42-ED5C6F2E4CC2}" presName="Name28" presStyleLbl="parChTrans1D2" presStyleIdx="5" presStyleCnt="7"/>
      <dgm:spPr/>
    </dgm:pt>
    <dgm:pt modelId="{05EB5659-029B-470C-9C97-B9DAAEC5E1A1}" type="pres">
      <dgm:prSet presAssocID="{7D44E557-83CA-4EBB-880C-9058BFD4E870}" presName="hierRoot2" presStyleCnt="0">
        <dgm:presLayoutVars>
          <dgm:hierBranch val="init"/>
        </dgm:presLayoutVars>
      </dgm:prSet>
      <dgm:spPr/>
    </dgm:pt>
    <dgm:pt modelId="{3944B0E3-586E-4A99-A523-84B6B29D1A53}" type="pres">
      <dgm:prSet presAssocID="{7D44E557-83CA-4EBB-880C-9058BFD4E870}" presName="rootComposite2" presStyleCnt="0"/>
      <dgm:spPr/>
    </dgm:pt>
    <dgm:pt modelId="{930C141F-540F-45DF-A162-5A0C0D5B3232}" type="pres">
      <dgm:prSet presAssocID="{7D44E557-83CA-4EBB-880C-9058BFD4E870}" presName="rootText2" presStyleLbl="alignAcc1" presStyleIdx="0" presStyleCnt="0" custScaleX="112327" custScaleY="120920">
        <dgm:presLayoutVars>
          <dgm:chPref val="3"/>
        </dgm:presLayoutVars>
      </dgm:prSet>
      <dgm:spPr/>
    </dgm:pt>
    <dgm:pt modelId="{49711A17-1E94-4AE2-BB9A-40993E0CAE66}" type="pres">
      <dgm:prSet presAssocID="{7D44E557-83CA-4EBB-880C-9058BFD4E870}" presName="topArc2" presStyleLbl="parChTrans1D1" presStyleIdx="12" presStyleCnt="16"/>
      <dgm:spPr>
        <a:ln w="28575">
          <a:solidFill>
            <a:schemeClr val="bg1"/>
          </a:solidFill>
        </a:ln>
      </dgm:spPr>
    </dgm:pt>
    <dgm:pt modelId="{0643CF1E-BF35-4373-8859-132E52AFBB78}" type="pres">
      <dgm:prSet presAssocID="{7D44E557-83CA-4EBB-880C-9058BFD4E870}" presName="bottomArc2" presStyleLbl="parChTrans1D1" presStyleIdx="13" presStyleCnt="16"/>
      <dgm:spPr>
        <a:ln w="28575">
          <a:solidFill>
            <a:schemeClr val="bg1"/>
          </a:solidFill>
        </a:ln>
      </dgm:spPr>
    </dgm:pt>
    <dgm:pt modelId="{0CF6B139-C8BD-4EBA-82D7-7E040394F13B}" type="pres">
      <dgm:prSet presAssocID="{7D44E557-83CA-4EBB-880C-9058BFD4E870}" presName="topConnNode2" presStyleLbl="node2" presStyleIdx="0" presStyleCnt="0"/>
      <dgm:spPr/>
    </dgm:pt>
    <dgm:pt modelId="{26900573-3135-481C-B962-78A68B3B95BC}" type="pres">
      <dgm:prSet presAssocID="{7D44E557-83CA-4EBB-880C-9058BFD4E870}" presName="hierChild4" presStyleCnt="0"/>
      <dgm:spPr/>
    </dgm:pt>
    <dgm:pt modelId="{4D2BAA67-95BF-4F56-AF62-02C95AD9B926}" type="pres">
      <dgm:prSet presAssocID="{7D44E557-83CA-4EBB-880C-9058BFD4E870}" presName="hierChild5" presStyleCnt="0"/>
      <dgm:spPr/>
    </dgm:pt>
    <dgm:pt modelId="{CE3FA1EE-F921-49F6-A9FC-E9135D36715F}" type="pres">
      <dgm:prSet presAssocID="{C49DC9CC-9C1B-4F72-8A19-B279FDE01FF1}" presName="hierChild3" presStyleCnt="0"/>
      <dgm:spPr/>
    </dgm:pt>
    <dgm:pt modelId="{F4DB1BD8-5C88-4C9C-A025-8AF4D74BA6C4}" type="pres">
      <dgm:prSet presAssocID="{56D97005-3011-440E-AA35-9B401FD6C0C8}" presName="Name101" presStyleLbl="parChTrans1D2" presStyleIdx="6" presStyleCnt="7"/>
      <dgm:spPr/>
    </dgm:pt>
    <dgm:pt modelId="{BE09BB0B-E16D-470E-87FC-20BEEFF559DD}" type="pres">
      <dgm:prSet presAssocID="{66900949-3CDE-4202-85E3-A3E0D4E5E76F}" presName="hierRoot3" presStyleCnt="0">
        <dgm:presLayoutVars>
          <dgm:hierBranch val="init"/>
        </dgm:presLayoutVars>
      </dgm:prSet>
      <dgm:spPr/>
    </dgm:pt>
    <dgm:pt modelId="{B5504849-E6FB-4DE5-AAEF-E9ADA94AFD93}" type="pres">
      <dgm:prSet presAssocID="{66900949-3CDE-4202-85E3-A3E0D4E5E76F}" presName="rootComposite3" presStyleCnt="0"/>
      <dgm:spPr/>
    </dgm:pt>
    <dgm:pt modelId="{17E9A0CC-A372-45ED-B42E-D44115E659AD}" type="pres">
      <dgm:prSet presAssocID="{66900949-3CDE-4202-85E3-A3E0D4E5E76F}" presName="rootText3" presStyleLbl="alignAcc1" presStyleIdx="0" presStyleCnt="0" custScaleX="149632" custLinFactNeighborX="-13505" custLinFactNeighborY="-67110">
        <dgm:presLayoutVars>
          <dgm:chPref val="3"/>
        </dgm:presLayoutVars>
      </dgm:prSet>
      <dgm:spPr/>
    </dgm:pt>
    <dgm:pt modelId="{07B4FFF4-5C54-4D63-B43B-58AE2E1A7BEA}" type="pres">
      <dgm:prSet presAssocID="{66900949-3CDE-4202-85E3-A3E0D4E5E76F}" presName="topArc3" presStyleLbl="parChTrans1D1" presStyleIdx="14" presStyleCnt="16"/>
      <dgm:spPr>
        <a:ln w="28575">
          <a:solidFill>
            <a:schemeClr val="bg1"/>
          </a:solidFill>
        </a:ln>
      </dgm:spPr>
    </dgm:pt>
    <dgm:pt modelId="{7692343D-5115-4BB2-ABCD-B3593F448C46}" type="pres">
      <dgm:prSet presAssocID="{66900949-3CDE-4202-85E3-A3E0D4E5E76F}" presName="bottomArc3" presStyleLbl="parChTrans1D1" presStyleIdx="15" presStyleCnt="16"/>
      <dgm:spPr>
        <a:ln w="28575">
          <a:solidFill>
            <a:schemeClr val="bg1"/>
          </a:solidFill>
        </a:ln>
      </dgm:spPr>
    </dgm:pt>
    <dgm:pt modelId="{45D064CD-E083-42A9-8D34-B224BC099D6D}" type="pres">
      <dgm:prSet presAssocID="{66900949-3CDE-4202-85E3-A3E0D4E5E76F}" presName="topConnNode3" presStyleLbl="asst1" presStyleIdx="0" presStyleCnt="0"/>
      <dgm:spPr/>
    </dgm:pt>
    <dgm:pt modelId="{8B711474-63AD-48E2-8401-7A060254FC54}" type="pres">
      <dgm:prSet presAssocID="{66900949-3CDE-4202-85E3-A3E0D4E5E76F}" presName="hierChild6" presStyleCnt="0"/>
      <dgm:spPr/>
    </dgm:pt>
    <dgm:pt modelId="{D2D307C4-AEC4-4F66-84C6-6D18BC8762ED}" type="pres">
      <dgm:prSet presAssocID="{66900949-3CDE-4202-85E3-A3E0D4E5E76F}" presName="hierChild7" presStyleCnt="0"/>
      <dgm:spPr/>
    </dgm:pt>
  </dgm:ptLst>
  <dgm:cxnLst>
    <dgm:cxn modelId="{A1879316-760F-47B5-B52D-AC1A7B9E582F}" type="presOf" srcId="{14C560BB-4FF4-4E10-A84D-E6A9B3E8B017}" destId="{A706B760-CFAA-4179-9340-5DF9A21A4493}" srcOrd="0" destOrd="0" presId="urn:microsoft.com/office/officeart/2008/layout/HalfCircleOrganizationChart"/>
    <dgm:cxn modelId="{582FF417-F161-444D-898F-B015B46425FE}" srcId="{C49DC9CC-9C1B-4F72-8A19-B279FDE01FF1}" destId="{F1ED3D3D-6763-40E5-AFE3-E6299AEA9848}" srcOrd="4" destOrd="0" parTransId="{71D8B8F6-6E93-4F4D-936D-2442E9BB5FF7}" sibTransId="{80C84AE8-6051-49F9-8D67-9E5EBDA0B7B8}"/>
    <dgm:cxn modelId="{E5627B2E-4626-4E5F-B861-5E3521FF5241}" type="presOf" srcId="{746FAD8D-547B-4116-8C42-ED5C6F2E4CC2}" destId="{ADAC7E02-ECAD-45EB-B956-DE0FF311CC20}" srcOrd="0" destOrd="0" presId="urn:microsoft.com/office/officeart/2008/layout/HalfCircleOrganizationChart"/>
    <dgm:cxn modelId="{15AA5A30-B9BA-4690-9E71-81A45CB0D584}" srcId="{C49DC9CC-9C1B-4F72-8A19-B279FDE01FF1}" destId="{7D44E557-83CA-4EBB-880C-9058BFD4E870}" srcOrd="6" destOrd="0" parTransId="{746FAD8D-547B-4116-8C42-ED5C6F2E4CC2}" sibTransId="{356AA7B4-1851-472C-8922-D762296FF168}"/>
    <dgm:cxn modelId="{2B2D1236-B90B-4192-A584-F72CED0B46B6}" type="presOf" srcId="{56D97005-3011-440E-AA35-9B401FD6C0C8}" destId="{F4DB1BD8-5C88-4C9C-A025-8AF4D74BA6C4}" srcOrd="0" destOrd="0" presId="urn:microsoft.com/office/officeart/2008/layout/HalfCircleOrganizationChart"/>
    <dgm:cxn modelId="{4ABFB53A-E470-4091-A79A-151D2BEE5A77}" type="presOf" srcId="{71D8B8F6-6E93-4F4D-936D-2442E9BB5FF7}" destId="{7020A1C0-1F3B-4586-B3D8-09922A7C712D}" srcOrd="0" destOrd="0" presId="urn:microsoft.com/office/officeart/2008/layout/HalfCircleOrganizationChart"/>
    <dgm:cxn modelId="{1B1E023C-31F9-4D76-9593-207C0A70BDF8}" type="presOf" srcId="{22EE5469-1F20-4992-8924-C83332B2E861}" destId="{268A545F-D197-49DA-B9A7-1168E346361B}" srcOrd="0" destOrd="0" presId="urn:microsoft.com/office/officeart/2008/layout/HalfCircleOrganizationChart"/>
    <dgm:cxn modelId="{2EFE8444-6CDD-4F80-AE0C-3E6643451F39}" type="presOf" srcId="{6DE48DC0-6440-4E26-92C2-05DE904FD9E2}" destId="{AA9D7157-0739-4DCC-97B9-4B7E09C28EDC}" srcOrd="0" destOrd="0" presId="urn:microsoft.com/office/officeart/2008/layout/HalfCircleOrganizationChart"/>
    <dgm:cxn modelId="{A7D84C47-5255-427A-AED1-B37410AA7555}" type="presOf" srcId="{1147292F-8EB2-477D-BDBA-031046A65592}" destId="{5783AD88-4FE3-49D4-8ED4-8092CE51978C}" srcOrd="1" destOrd="0" presId="urn:microsoft.com/office/officeart/2008/layout/HalfCircleOrganizationChart"/>
    <dgm:cxn modelId="{7C4C0F4B-5E2E-40F9-A08A-0FD3A6ABBD37}" type="presOf" srcId="{F1ED3D3D-6763-40E5-AFE3-E6299AEA9848}" destId="{563387EA-BD62-4643-AB63-53DDA43E82F9}" srcOrd="1" destOrd="0" presId="urn:microsoft.com/office/officeart/2008/layout/HalfCircleOrganizationChart"/>
    <dgm:cxn modelId="{981C774C-6354-497D-AC2C-E0D7159B00E6}" type="presOf" srcId="{404E2E02-2C74-45CB-BC66-078276BF807F}" destId="{C1AF1220-0326-454B-B706-616364E72D1D}" srcOrd="0" destOrd="0" presId="urn:microsoft.com/office/officeart/2008/layout/HalfCircleOrganizationChart"/>
    <dgm:cxn modelId="{940EAB50-0304-4B99-BC2E-AB1F13CE45E2}" srcId="{C49DC9CC-9C1B-4F72-8A19-B279FDE01FF1}" destId="{912AD0DF-78B7-4EBE-A642-42E10FAC9B2E}" srcOrd="5" destOrd="0" parTransId="{16A2437D-B74F-4849-B9D6-D0363CA02D19}" sibTransId="{94612CB2-58B4-4DA8-8AA9-8E450EABA192}"/>
    <dgm:cxn modelId="{89A2EF52-591E-405C-87F9-806E7A4490BF}" type="presOf" srcId="{66900949-3CDE-4202-85E3-A3E0D4E5E76F}" destId="{45D064CD-E083-42A9-8D34-B224BC099D6D}" srcOrd="1" destOrd="0" presId="urn:microsoft.com/office/officeart/2008/layout/HalfCircleOrganizationChart"/>
    <dgm:cxn modelId="{7B3CC556-53E3-4251-91C5-3CD187F7F04C}" type="presOf" srcId="{C49DC9CC-9C1B-4F72-8A19-B279FDE01FF1}" destId="{79B5652D-D8A1-4CAC-AEFB-72D179F2C563}" srcOrd="0" destOrd="0" presId="urn:microsoft.com/office/officeart/2008/layout/HalfCircleOrganizationChart"/>
    <dgm:cxn modelId="{789A507B-350F-4CD5-BB98-8DFB6682837A}" type="presOf" srcId="{66900949-3CDE-4202-85E3-A3E0D4E5E76F}" destId="{17E9A0CC-A372-45ED-B42E-D44115E659AD}" srcOrd="0" destOrd="0" presId="urn:microsoft.com/office/officeart/2008/layout/HalfCircleOrganizationChart"/>
    <dgm:cxn modelId="{32DB047F-E0B2-4325-AD24-993571E4E1E9}" type="presOf" srcId="{1147292F-8EB2-477D-BDBA-031046A65592}" destId="{59421635-81B8-4096-9DAE-A13629F03D75}" srcOrd="0" destOrd="0" presId="urn:microsoft.com/office/officeart/2008/layout/HalfCircleOrganizationChart"/>
    <dgm:cxn modelId="{7801B082-43B7-4C28-8C9A-E3EE779F6E17}" type="presOf" srcId="{3D1FA239-5DBD-4F1A-B792-0D36CA0955A3}" destId="{4A745AD8-A28F-4DD3-AD74-FF6E495AC7E6}" srcOrd="0" destOrd="0" presId="urn:microsoft.com/office/officeart/2008/layout/HalfCircleOrganizationChart"/>
    <dgm:cxn modelId="{9D47FE83-496E-4B93-8EED-0B3EDA0BBB29}" type="presOf" srcId="{C49DC9CC-9C1B-4F72-8A19-B279FDE01FF1}" destId="{04CB91A5-5857-4602-9B14-085ACC99A023}" srcOrd="1" destOrd="0" presId="urn:microsoft.com/office/officeart/2008/layout/HalfCircleOrganizationChart"/>
    <dgm:cxn modelId="{CA13D192-7A14-40D5-A044-2D5EF95014FD}" type="presOf" srcId="{7D44E557-83CA-4EBB-880C-9058BFD4E870}" destId="{930C141F-540F-45DF-A162-5A0C0D5B3232}" srcOrd="0" destOrd="0" presId="urn:microsoft.com/office/officeart/2008/layout/HalfCircleOrganizationChart"/>
    <dgm:cxn modelId="{0A2B70A4-414C-49B1-84FF-8AE2D54E8B86}" srcId="{14C560BB-4FF4-4E10-A84D-E6A9B3E8B017}" destId="{C49DC9CC-9C1B-4F72-8A19-B279FDE01FF1}" srcOrd="0" destOrd="0" parTransId="{5D293F32-C34C-47F5-86D0-52A414EB8963}" sibTransId="{B633F0D8-6644-4BFC-AFC5-C7044B1964A0}"/>
    <dgm:cxn modelId="{1CF096A4-26A3-44D0-BC74-CE6549A8C92B}" type="presOf" srcId="{912AD0DF-78B7-4EBE-A642-42E10FAC9B2E}" destId="{F1ECE49B-BB3F-41EC-A5AC-B9769F10C1F2}" srcOrd="0" destOrd="0" presId="urn:microsoft.com/office/officeart/2008/layout/HalfCircleOrganizationChart"/>
    <dgm:cxn modelId="{A33574A7-4EBD-4B29-A19F-2C81D86A1B4B}" type="presOf" srcId="{7D44E557-83CA-4EBB-880C-9058BFD4E870}" destId="{0CF6B139-C8BD-4EBA-82D7-7E040394F13B}" srcOrd="1" destOrd="0" presId="urn:microsoft.com/office/officeart/2008/layout/HalfCircleOrganizationChart"/>
    <dgm:cxn modelId="{13C026B1-A47F-4C15-92BB-B8E23AE11064}" type="presOf" srcId="{912AD0DF-78B7-4EBE-A642-42E10FAC9B2E}" destId="{A6550557-E250-473F-A8C6-7B3991A1AF5E}" srcOrd="1" destOrd="0" presId="urn:microsoft.com/office/officeart/2008/layout/HalfCircleOrganizationChart"/>
    <dgm:cxn modelId="{49CB75B3-B6CD-4939-A042-DCB8BBED9A21}" type="presOf" srcId="{6DE48DC0-6440-4E26-92C2-05DE904FD9E2}" destId="{BF0282D3-6E4A-4ED3-9E1F-021155AFA1D7}" srcOrd="1" destOrd="0" presId="urn:microsoft.com/office/officeart/2008/layout/HalfCircleOrganizationChart"/>
    <dgm:cxn modelId="{A8A4E1C5-7F17-43CD-8B3C-3D9592FDF8BA}" type="presOf" srcId="{2E7284F0-4DB2-4E58-B95B-1F7764E8FB28}" destId="{D7098531-D735-4635-A66E-79895A5ACC5D}" srcOrd="0" destOrd="0" presId="urn:microsoft.com/office/officeart/2008/layout/HalfCircleOrganizationChart"/>
    <dgm:cxn modelId="{5E0911C9-CC7B-4EA8-9FB3-21B4B65ED16B}" srcId="{C49DC9CC-9C1B-4F72-8A19-B279FDE01FF1}" destId="{6DE48DC0-6440-4E26-92C2-05DE904FD9E2}" srcOrd="2" destOrd="0" parTransId="{3D1FA239-5DBD-4F1A-B792-0D36CA0955A3}" sibTransId="{971D0ADE-EAC7-4F97-8269-90E0CFC97CA4}"/>
    <dgm:cxn modelId="{1D4E1CCB-A132-4EAC-8D92-7CA88BD7A0DD}" srcId="{C49DC9CC-9C1B-4F72-8A19-B279FDE01FF1}" destId="{66900949-3CDE-4202-85E3-A3E0D4E5E76F}" srcOrd="0" destOrd="0" parTransId="{56D97005-3011-440E-AA35-9B401FD6C0C8}" sibTransId="{9F993BBD-53B1-4868-AEE0-031DAE1A6013}"/>
    <dgm:cxn modelId="{1424FED3-CE64-4AA5-B25C-295133425FA5}" type="presOf" srcId="{F1ED3D3D-6763-40E5-AFE3-E6299AEA9848}" destId="{B7F1E9FC-98CE-45DC-B037-EC6DA78D020C}" srcOrd="0" destOrd="0" presId="urn:microsoft.com/office/officeart/2008/layout/HalfCircleOrganizationChart"/>
    <dgm:cxn modelId="{E900D5DA-A202-457F-AEDC-B7315F9004B9}" srcId="{C49DC9CC-9C1B-4F72-8A19-B279FDE01FF1}" destId="{404E2E02-2C74-45CB-BC66-078276BF807F}" srcOrd="3" destOrd="0" parTransId="{22EE5469-1F20-4992-8924-C83332B2E861}" sibTransId="{1A111FA6-8F59-43B3-8E2A-35D2DD2F972F}"/>
    <dgm:cxn modelId="{E065F8DA-DF2F-40D4-9D17-1B8BB31DC4FD}" srcId="{C49DC9CC-9C1B-4F72-8A19-B279FDE01FF1}" destId="{1147292F-8EB2-477D-BDBA-031046A65592}" srcOrd="1" destOrd="0" parTransId="{2E7284F0-4DB2-4E58-B95B-1F7764E8FB28}" sibTransId="{D80296CB-2B16-478F-90F1-19E464E336DE}"/>
    <dgm:cxn modelId="{4E5D88F2-7F31-494C-8D83-E30337F69C45}" type="presOf" srcId="{404E2E02-2C74-45CB-BC66-078276BF807F}" destId="{96EC64D8-EF68-4E77-9185-83DD22C25F8C}" srcOrd="1" destOrd="0" presId="urn:microsoft.com/office/officeart/2008/layout/HalfCircleOrganizationChart"/>
    <dgm:cxn modelId="{6F1168FF-E613-4E04-854E-07D1D9E77E9A}" type="presOf" srcId="{16A2437D-B74F-4849-B9D6-D0363CA02D19}" destId="{C45A50AD-6B71-49C5-B00A-72E0E05BEAD6}" srcOrd="0" destOrd="0" presId="urn:microsoft.com/office/officeart/2008/layout/HalfCircleOrganizationChart"/>
    <dgm:cxn modelId="{C60A73E5-1DA5-49F3-A551-1B49BBECF7FE}" type="presParOf" srcId="{A706B760-CFAA-4179-9340-5DF9A21A4493}" destId="{9DCE9D31-EF55-4184-B98D-384C3A665364}" srcOrd="0" destOrd="0" presId="urn:microsoft.com/office/officeart/2008/layout/HalfCircleOrganizationChart"/>
    <dgm:cxn modelId="{52A6F4CF-E362-4A8A-A5B3-93E2403E2AFA}" type="presParOf" srcId="{9DCE9D31-EF55-4184-B98D-384C3A665364}" destId="{2EBF0771-730A-49DA-9843-F033CE14F401}" srcOrd="0" destOrd="0" presId="urn:microsoft.com/office/officeart/2008/layout/HalfCircleOrganizationChart"/>
    <dgm:cxn modelId="{07CE5E81-05B9-49EA-A266-B463B39F69DD}" type="presParOf" srcId="{2EBF0771-730A-49DA-9843-F033CE14F401}" destId="{79B5652D-D8A1-4CAC-AEFB-72D179F2C563}" srcOrd="0" destOrd="0" presId="urn:microsoft.com/office/officeart/2008/layout/HalfCircleOrganizationChart"/>
    <dgm:cxn modelId="{945D19A4-39FC-4182-8A32-1742B599D8A3}" type="presParOf" srcId="{2EBF0771-730A-49DA-9843-F033CE14F401}" destId="{1E918B83-7AF2-43C0-9BD5-4F690D401B69}" srcOrd="1" destOrd="0" presId="urn:microsoft.com/office/officeart/2008/layout/HalfCircleOrganizationChart"/>
    <dgm:cxn modelId="{D4C1BB3B-E043-4D14-B918-A49D04A1CDBD}" type="presParOf" srcId="{2EBF0771-730A-49DA-9843-F033CE14F401}" destId="{7B4B0BAE-3B69-4792-ADC8-E8A72389E910}" srcOrd="2" destOrd="0" presId="urn:microsoft.com/office/officeart/2008/layout/HalfCircleOrganizationChart"/>
    <dgm:cxn modelId="{230A2433-A3FA-4401-B021-A66968F7A5E6}" type="presParOf" srcId="{2EBF0771-730A-49DA-9843-F033CE14F401}" destId="{04CB91A5-5857-4602-9B14-085ACC99A023}" srcOrd="3" destOrd="0" presId="urn:microsoft.com/office/officeart/2008/layout/HalfCircleOrganizationChart"/>
    <dgm:cxn modelId="{E2DF244B-480E-433D-9FA4-0ABA0BF3DA05}" type="presParOf" srcId="{9DCE9D31-EF55-4184-B98D-384C3A665364}" destId="{A53F5B66-64F2-4870-AE82-AE4EED8D6C7A}" srcOrd="1" destOrd="0" presId="urn:microsoft.com/office/officeart/2008/layout/HalfCircleOrganizationChart"/>
    <dgm:cxn modelId="{FB1B1A71-872A-4E03-80E2-5C6FDF7953F8}" type="presParOf" srcId="{A53F5B66-64F2-4870-AE82-AE4EED8D6C7A}" destId="{D7098531-D735-4635-A66E-79895A5ACC5D}" srcOrd="0" destOrd="0" presId="urn:microsoft.com/office/officeart/2008/layout/HalfCircleOrganizationChart"/>
    <dgm:cxn modelId="{E851766F-E14F-4E43-9639-9DCD086485A4}" type="presParOf" srcId="{A53F5B66-64F2-4870-AE82-AE4EED8D6C7A}" destId="{FB71FAD6-C3C9-482B-829C-D3DA7709422A}" srcOrd="1" destOrd="0" presId="urn:microsoft.com/office/officeart/2008/layout/HalfCircleOrganizationChart"/>
    <dgm:cxn modelId="{7E264BF3-D6BF-424F-8F12-96645716F141}" type="presParOf" srcId="{FB71FAD6-C3C9-482B-829C-D3DA7709422A}" destId="{C3C9488A-50F4-4901-913F-3B39BF7C85AD}" srcOrd="0" destOrd="0" presId="urn:microsoft.com/office/officeart/2008/layout/HalfCircleOrganizationChart"/>
    <dgm:cxn modelId="{2D0ABE24-A906-4C3C-9F4A-3D68F90B00E0}" type="presParOf" srcId="{C3C9488A-50F4-4901-913F-3B39BF7C85AD}" destId="{59421635-81B8-4096-9DAE-A13629F03D75}" srcOrd="0" destOrd="0" presId="urn:microsoft.com/office/officeart/2008/layout/HalfCircleOrganizationChart"/>
    <dgm:cxn modelId="{3B8F484D-BAC7-4E0B-8A7C-544D181E0684}" type="presParOf" srcId="{C3C9488A-50F4-4901-913F-3B39BF7C85AD}" destId="{6CDD2B62-7627-4FD4-B883-C3048C8FD6A4}" srcOrd="1" destOrd="0" presId="urn:microsoft.com/office/officeart/2008/layout/HalfCircleOrganizationChart"/>
    <dgm:cxn modelId="{C9DF82CF-9475-4CE9-8B88-F85E6FD6F0CC}" type="presParOf" srcId="{C3C9488A-50F4-4901-913F-3B39BF7C85AD}" destId="{9F6AAA82-E4FF-4B48-B504-7B77C2261EC0}" srcOrd="2" destOrd="0" presId="urn:microsoft.com/office/officeart/2008/layout/HalfCircleOrganizationChart"/>
    <dgm:cxn modelId="{ACEC3363-12FF-4BCB-94A2-EC3007196430}" type="presParOf" srcId="{C3C9488A-50F4-4901-913F-3B39BF7C85AD}" destId="{5783AD88-4FE3-49D4-8ED4-8092CE51978C}" srcOrd="3" destOrd="0" presId="urn:microsoft.com/office/officeart/2008/layout/HalfCircleOrganizationChart"/>
    <dgm:cxn modelId="{FFD93321-ED5D-4065-8E43-4DCBE17F665F}" type="presParOf" srcId="{FB71FAD6-C3C9-482B-829C-D3DA7709422A}" destId="{BC530E16-2617-4CC5-A9BC-59B7470AC7A1}" srcOrd="1" destOrd="0" presId="urn:microsoft.com/office/officeart/2008/layout/HalfCircleOrganizationChart"/>
    <dgm:cxn modelId="{3965C195-20FE-4E4C-A769-9D33472794DD}" type="presParOf" srcId="{FB71FAD6-C3C9-482B-829C-D3DA7709422A}" destId="{76E743B2-0F56-4385-855C-83C38C67A97F}" srcOrd="2" destOrd="0" presId="urn:microsoft.com/office/officeart/2008/layout/HalfCircleOrganizationChart"/>
    <dgm:cxn modelId="{89886DE2-6F79-4E9E-B3F5-245E25CE6762}" type="presParOf" srcId="{A53F5B66-64F2-4870-AE82-AE4EED8D6C7A}" destId="{4A745AD8-A28F-4DD3-AD74-FF6E495AC7E6}" srcOrd="2" destOrd="0" presId="urn:microsoft.com/office/officeart/2008/layout/HalfCircleOrganizationChart"/>
    <dgm:cxn modelId="{AAB08600-D1B4-464A-8BED-7542DE4C5E1F}" type="presParOf" srcId="{A53F5B66-64F2-4870-AE82-AE4EED8D6C7A}" destId="{E2F22362-B2FC-41C8-A21F-F461D3B02ACD}" srcOrd="3" destOrd="0" presId="urn:microsoft.com/office/officeart/2008/layout/HalfCircleOrganizationChart"/>
    <dgm:cxn modelId="{BC6F763C-DBEB-4343-8539-8205A200F535}" type="presParOf" srcId="{E2F22362-B2FC-41C8-A21F-F461D3B02ACD}" destId="{FF6F99F1-2D78-44A4-BF30-BF4304332D18}" srcOrd="0" destOrd="0" presId="urn:microsoft.com/office/officeart/2008/layout/HalfCircleOrganizationChart"/>
    <dgm:cxn modelId="{3C3D06E4-4C9B-4572-8F11-DF778A1A054C}" type="presParOf" srcId="{FF6F99F1-2D78-44A4-BF30-BF4304332D18}" destId="{AA9D7157-0739-4DCC-97B9-4B7E09C28EDC}" srcOrd="0" destOrd="0" presId="urn:microsoft.com/office/officeart/2008/layout/HalfCircleOrganizationChart"/>
    <dgm:cxn modelId="{8BA83498-59A3-420A-AC62-EE114D0FB88A}" type="presParOf" srcId="{FF6F99F1-2D78-44A4-BF30-BF4304332D18}" destId="{4D219FF1-419A-4B46-812B-DDE83C70F90E}" srcOrd="1" destOrd="0" presId="urn:microsoft.com/office/officeart/2008/layout/HalfCircleOrganizationChart"/>
    <dgm:cxn modelId="{8DFFEEF2-93B1-4D03-A56D-CBCC181183FC}" type="presParOf" srcId="{FF6F99F1-2D78-44A4-BF30-BF4304332D18}" destId="{004442C4-3757-44D7-85C4-D2D8BB784EF9}" srcOrd="2" destOrd="0" presId="urn:microsoft.com/office/officeart/2008/layout/HalfCircleOrganizationChart"/>
    <dgm:cxn modelId="{CAB850F4-4C24-4029-B2B3-5EF14B2282A8}" type="presParOf" srcId="{FF6F99F1-2D78-44A4-BF30-BF4304332D18}" destId="{BF0282D3-6E4A-4ED3-9E1F-021155AFA1D7}" srcOrd="3" destOrd="0" presId="urn:microsoft.com/office/officeart/2008/layout/HalfCircleOrganizationChart"/>
    <dgm:cxn modelId="{F3F6E4CE-CFD9-4FDE-9F36-585B62A40287}" type="presParOf" srcId="{E2F22362-B2FC-41C8-A21F-F461D3B02ACD}" destId="{1670966B-AD5F-4DA7-A020-9729DDBF79F2}" srcOrd="1" destOrd="0" presId="urn:microsoft.com/office/officeart/2008/layout/HalfCircleOrganizationChart"/>
    <dgm:cxn modelId="{605812BB-D15E-4D42-B5F0-C5224570A5F8}" type="presParOf" srcId="{E2F22362-B2FC-41C8-A21F-F461D3B02ACD}" destId="{32013A71-0378-467A-9230-75F1174F7EE0}" srcOrd="2" destOrd="0" presId="urn:microsoft.com/office/officeart/2008/layout/HalfCircleOrganizationChart"/>
    <dgm:cxn modelId="{27A64BE6-E737-4436-B151-3650DFF12B9D}" type="presParOf" srcId="{A53F5B66-64F2-4870-AE82-AE4EED8D6C7A}" destId="{268A545F-D197-49DA-B9A7-1168E346361B}" srcOrd="4" destOrd="0" presId="urn:microsoft.com/office/officeart/2008/layout/HalfCircleOrganizationChart"/>
    <dgm:cxn modelId="{8693B5CD-0774-4428-B69A-039BC01A85F7}" type="presParOf" srcId="{A53F5B66-64F2-4870-AE82-AE4EED8D6C7A}" destId="{6A67C97B-AB29-49DC-985C-1949F00F5FBD}" srcOrd="5" destOrd="0" presId="urn:microsoft.com/office/officeart/2008/layout/HalfCircleOrganizationChart"/>
    <dgm:cxn modelId="{A76040FC-0377-466E-A9B6-2C3B65BF37A4}" type="presParOf" srcId="{6A67C97B-AB29-49DC-985C-1949F00F5FBD}" destId="{E0B559EC-B7C4-49DD-98EF-502C0A695BEF}" srcOrd="0" destOrd="0" presId="urn:microsoft.com/office/officeart/2008/layout/HalfCircleOrganizationChart"/>
    <dgm:cxn modelId="{1DB85B63-5048-4A0E-AA36-CD4946696F24}" type="presParOf" srcId="{E0B559EC-B7C4-49DD-98EF-502C0A695BEF}" destId="{C1AF1220-0326-454B-B706-616364E72D1D}" srcOrd="0" destOrd="0" presId="urn:microsoft.com/office/officeart/2008/layout/HalfCircleOrganizationChart"/>
    <dgm:cxn modelId="{E87EFB4F-F46F-4832-B265-C6B397399F49}" type="presParOf" srcId="{E0B559EC-B7C4-49DD-98EF-502C0A695BEF}" destId="{2C7BC266-8416-41B2-9C0E-D2FB710B11F6}" srcOrd="1" destOrd="0" presId="urn:microsoft.com/office/officeart/2008/layout/HalfCircleOrganizationChart"/>
    <dgm:cxn modelId="{166A896F-DC83-4DC2-AEDF-97CE2A07FD45}" type="presParOf" srcId="{E0B559EC-B7C4-49DD-98EF-502C0A695BEF}" destId="{7F99068F-C4A3-4DA4-B5C2-FE50A6775A19}" srcOrd="2" destOrd="0" presId="urn:microsoft.com/office/officeart/2008/layout/HalfCircleOrganizationChart"/>
    <dgm:cxn modelId="{E8AD35CA-836D-4990-8267-10ECF8C4FBF1}" type="presParOf" srcId="{E0B559EC-B7C4-49DD-98EF-502C0A695BEF}" destId="{96EC64D8-EF68-4E77-9185-83DD22C25F8C}" srcOrd="3" destOrd="0" presId="urn:microsoft.com/office/officeart/2008/layout/HalfCircleOrganizationChart"/>
    <dgm:cxn modelId="{A2426FCC-746D-4D0D-A466-9343A6997111}" type="presParOf" srcId="{6A67C97B-AB29-49DC-985C-1949F00F5FBD}" destId="{7BE8903A-E1C8-4B93-A33B-E0D0CD62A415}" srcOrd="1" destOrd="0" presId="urn:microsoft.com/office/officeart/2008/layout/HalfCircleOrganizationChart"/>
    <dgm:cxn modelId="{4E6E23F3-BA7C-41AF-A6D3-63F796DB281B}" type="presParOf" srcId="{6A67C97B-AB29-49DC-985C-1949F00F5FBD}" destId="{194875EE-A59D-4C09-9152-D98C04A5A50C}" srcOrd="2" destOrd="0" presId="urn:microsoft.com/office/officeart/2008/layout/HalfCircleOrganizationChart"/>
    <dgm:cxn modelId="{B0B5335D-EEB6-49D1-B3F0-E3BD2AFF5836}" type="presParOf" srcId="{A53F5B66-64F2-4870-AE82-AE4EED8D6C7A}" destId="{7020A1C0-1F3B-4586-B3D8-09922A7C712D}" srcOrd="6" destOrd="0" presId="urn:microsoft.com/office/officeart/2008/layout/HalfCircleOrganizationChart"/>
    <dgm:cxn modelId="{30F46660-5991-4ACA-9AB3-A7312EEE4C72}" type="presParOf" srcId="{A53F5B66-64F2-4870-AE82-AE4EED8D6C7A}" destId="{EEDC2CE8-5F2A-4521-87A5-A7779FD89444}" srcOrd="7" destOrd="0" presId="urn:microsoft.com/office/officeart/2008/layout/HalfCircleOrganizationChart"/>
    <dgm:cxn modelId="{28AC19A4-5746-4EC5-A40D-673BFBAE7C23}" type="presParOf" srcId="{EEDC2CE8-5F2A-4521-87A5-A7779FD89444}" destId="{699B8559-0361-4F22-B376-DC12B174E99B}" srcOrd="0" destOrd="0" presId="urn:microsoft.com/office/officeart/2008/layout/HalfCircleOrganizationChart"/>
    <dgm:cxn modelId="{D7670A39-5F69-4544-AFE0-F9FD7E36A200}" type="presParOf" srcId="{699B8559-0361-4F22-B376-DC12B174E99B}" destId="{B7F1E9FC-98CE-45DC-B037-EC6DA78D020C}" srcOrd="0" destOrd="0" presId="urn:microsoft.com/office/officeart/2008/layout/HalfCircleOrganizationChart"/>
    <dgm:cxn modelId="{9CD141E1-ECE9-4915-8504-D0BEC19A1DB9}" type="presParOf" srcId="{699B8559-0361-4F22-B376-DC12B174E99B}" destId="{EB46D8B7-C231-4244-ABFF-82EC8FB30461}" srcOrd="1" destOrd="0" presId="urn:microsoft.com/office/officeart/2008/layout/HalfCircleOrganizationChart"/>
    <dgm:cxn modelId="{162D4BF4-50F2-4E1E-AE05-ED908B5695B0}" type="presParOf" srcId="{699B8559-0361-4F22-B376-DC12B174E99B}" destId="{7D6BB326-F417-498C-96AC-F4E36F1EFBB4}" srcOrd="2" destOrd="0" presId="urn:microsoft.com/office/officeart/2008/layout/HalfCircleOrganizationChart"/>
    <dgm:cxn modelId="{AEFC4189-6F2E-417B-8A60-C964D7BC1BD1}" type="presParOf" srcId="{699B8559-0361-4F22-B376-DC12B174E99B}" destId="{563387EA-BD62-4643-AB63-53DDA43E82F9}" srcOrd="3" destOrd="0" presId="urn:microsoft.com/office/officeart/2008/layout/HalfCircleOrganizationChart"/>
    <dgm:cxn modelId="{D55E3CD7-13D6-4243-AD12-A00EBA888005}" type="presParOf" srcId="{EEDC2CE8-5F2A-4521-87A5-A7779FD89444}" destId="{15A1594C-1BD1-4C96-B8C6-9B7AE09E2D7A}" srcOrd="1" destOrd="0" presId="urn:microsoft.com/office/officeart/2008/layout/HalfCircleOrganizationChart"/>
    <dgm:cxn modelId="{98DCCA0F-13D8-49EE-8156-6171311E134A}" type="presParOf" srcId="{EEDC2CE8-5F2A-4521-87A5-A7779FD89444}" destId="{600924A9-2012-440F-841C-2C21AB3B909F}" srcOrd="2" destOrd="0" presId="urn:microsoft.com/office/officeart/2008/layout/HalfCircleOrganizationChart"/>
    <dgm:cxn modelId="{63902F4F-80C6-4FEC-86BE-267009A2EFB3}" type="presParOf" srcId="{A53F5B66-64F2-4870-AE82-AE4EED8D6C7A}" destId="{C45A50AD-6B71-49C5-B00A-72E0E05BEAD6}" srcOrd="8" destOrd="0" presId="urn:microsoft.com/office/officeart/2008/layout/HalfCircleOrganizationChart"/>
    <dgm:cxn modelId="{4BE47E06-5109-42E2-96B7-3A3479A86099}" type="presParOf" srcId="{A53F5B66-64F2-4870-AE82-AE4EED8D6C7A}" destId="{5665AB62-328F-4FDF-A1FD-DA7C8E637071}" srcOrd="9" destOrd="0" presId="urn:microsoft.com/office/officeart/2008/layout/HalfCircleOrganizationChart"/>
    <dgm:cxn modelId="{307E4D74-430B-4AC4-A7C3-033105B5A68C}" type="presParOf" srcId="{5665AB62-328F-4FDF-A1FD-DA7C8E637071}" destId="{E56E8FB1-3760-4293-9DFC-A7156105E929}" srcOrd="0" destOrd="0" presId="urn:microsoft.com/office/officeart/2008/layout/HalfCircleOrganizationChart"/>
    <dgm:cxn modelId="{3CBB6EB1-11A1-4A43-BB0D-86DF0D6E280B}" type="presParOf" srcId="{E56E8FB1-3760-4293-9DFC-A7156105E929}" destId="{F1ECE49B-BB3F-41EC-A5AC-B9769F10C1F2}" srcOrd="0" destOrd="0" presId="urn:microsoft.com/office/officeart/2008/layout/HalfCircleOrganizationChart"/>
    <dgm:cxn modelId="{0BEB6550-A0B8-45D9-9510-CF2913C6C4C8}" type="presParOf" srcId="{E56E8FB1-3760-4293-9DFC-A7156105E929}" destId="{2F8A8C6E-1EDF-4ED2-AD05-41B4FFB642EE}" srcOrd="1" destOrd="0" presId="urn:microsoft.com/office/officeart/2008/layout/HalfCircleOrganizationChart"/>
    <dgm:cxn modelId="{54B97D61-A444-4F03-8190-FC66D10FC010}" type="presParOf" srcId="{E56E8FB1-3760-4293-9DFC-A7156105E929}" destId="{A9AB7CD9-DD93-4B6E-B4F0-6D7489BFC77A}" srcOrd="2" destOrd="0" presId="urn:microsoft.com/office/officeart/2008/layout/HalfCircleOrganizationChart"/>
    <dgm:cxn modelId="{841FEAD8-B88C-4602-90F0-D0325A674798}" type="presParOf" srcId="{E56E8FB1-3760-4293-9DFC-A7156105E929}" destId="{A6550557-E250-473F-A8C6-7B3991A1AF5E}" srcOrd="3" destOrd="0" presId="urn:microsoft.com/office/officeart/2008/layout/HalfCircleOrganizationChart"/>
    <dgm:cxn modelId="{A224EF6B-88E9-421D-A4CF-45AA44AFB9E2}" type="presParOf" srcId="{5665AB62-328F-4FDF-A1FD-DA7C8E637071}" destId="{3A9EA8DC-6556-4344-A506-6A296BC2C81E}" srcOrd="1" destOrd="0" presId="urn:microsoft.com/office/officeart/2008/layout/HalfCircleOrganizationChart"/>
    <dgm:cxn modelId="{BC273431-657A-48AD-83A1-0577576A1B42}" type="presParOf" srcId="{5665AB62-328F-4FDF-A1FD-DA7C8E637071}" destId="{A907D981-BFFD-4193-9EFE-5FA4EDA9D8E7}" srcOrd="2" destOrd="0" presId="urn:microsoft.com/office/officeart/2008/layout/HalfCircleOrganizationChart"/>
    <dgm:cxn modelId="{58DB1208-266C-4ECC-9FC9-957E0475F747}" type="presParOf" srcId="{A53F5B66-64F2-4870-AE82-AE4EED8D6C7A}" destId="{ADAC7E02-ECAD-45EB-B956-DE0FF311CC20}" srcOrd="10" destOrd="0" presId="urn:microsoft.com/office/officeart/2008/layout/HalfCircleOrganizationChart"/>
    <dgm:cxn modelId="{4B41EC3D-DA61-4F57-9639-E72E4E43D6BF}" type="presParOf" srcId="{A53F5B66-64F2-4870-AE82-AE4EED8D6C7A}" destId="{05EB5659-029B-470C-9C97-B9DAAEC5E1A1}" srcOrd="11" destOrd="0" presId="urn:microsoft.com/office/officeart/2008/layout/HalfCircleOrganizationChart"/>
    <dgm:cxn modelId="{8257EE21-E476-4609-9969-0BF52314E88F}" type="presParOf" srcId="{05EB5659-029B-470C-9C97-B9DAAEC5E1A1}" destId="{3944B0E3-586E-4A99-A523-84B6B29D1A53}" srcOrd="0" destOrd="0" presId="urn:microsoft.com/office/officeart/2008/layout/HalfCircleOrganizationChart"/>
    <dgm:cxn modelId="{5B7269F1-75C7-4706-953E-29E5A2439F5B}" type="presParOf" srcId="{3944B0E3-586E-4A99-A523-84B6B29D1A53}" destId="{930C141F-540F-45DF-A162-5A0C0D5B3232}" srcOrd="0" destOrd="0" presId="urn:microsoft.com/office/officeart/2008/layout/HalfCircleOrganizationChart"/>
    <dgm:cxn modelId="{6A6AA256-4F04-48D2-AE91-521779845860}" type="presParOf" srcId="{3944B0E3-586E-4A99-A523-84B6B29D1A53}" destId="{49711A17-1E94-4AE2-BB9A-40993E0CAE66}" srcOrd="1" destOrd="0" presId="urn:microsoft.com/office/officeart/2008/layout/HalfCircleOrganizationChart"/>
    <dgm:cxn modelId="{553654CE-6B3B-446A-A57E-8A8829C2E610}" type="presParOf" srcId="{3944B0E3-586E-4A99-A523-84B6B29D1A53}" destId="{0643CF1E-BF35-4373-8859-132E52AFBB78}" srcOrd="2" destOrd="0" presId="urn:microsoft.com/office/officeart/2008/layout/HalfCircleOrganizationChart"/>
    <dgm:cxn modelId="{A6A725FF-2109-4702-BE53-0ADCDF01CEAF}" type="presParOf" srcId="{3944B0E3-586E-4A99-A523-84B6B29D1A53}" destId="{0CF6B139-C8BD-4EBA-82D7-7E040394F13B}" srcOrd="3" destOrd="0" presId="urn:microsoft.com/office/officeart/2008/layout/HalfCircleOrganizationChart"/>
    <dgm:cxn modelId="{4BD03927-78A7-429A-AC6E-887CC837FA9F}" type="presParOf" srcId="{05EB5659-029B-470C-9C97-B9DAAEC5E1A1}" destId="{26900573-3135-481C-B962-78A68B3B95BC}" srcOrd="1" destOrd="0" presId="urn:microsoft.com/office/officeart/2008/layout/HalfCircleOrganizationChart"/>
    <dgm:cxn modelId="{423587A1-BCBA-40C1-9142-C26E68BD2FA5}" type="presParOf" srcId="{05EB5659-029B-470C-9C97-B9DAAEC5E1A1}" destId="{4D2BAA67-95BF-4F56-AF62-02C95AD9B926}" srcOrd="2" destOrd="0" presId="urn:microsoft.com/office/officeart/2008/layout/HalfCircleOrganizationChart"/>
    <dgm:cxn modelId="{BA382574-9B30-44E0-8B93-A0EE269A3290}" type="presParOf" srcId="{9DCE9D31-EF55-4184-B98D-384C3A665364}" destId="{CE3FA1EE-F921-49F6-A9FC-E9135D36715F}" srcOrd="2" destOrd="0" presId="urn:microsoft.com/office/officeart/2008/layout/HalfCircleOrganizationChart"/>
    <dgm:cxn modelId="{E03D9280-5EC7-46A3-B2DB-86D76AAA6655}" type="presParOf" srcId="{CE3FA1EE-F921-49F6-A9FC-E9135D36715F}" destId="{F4DB1BD8-5C88-4C9C-A025-8AF4D74BA6C4}" srcOrd="0" destOrd="0" presId="urn:microsoft.com/office/officeart/2008/layout/HalfCircleOrganizationChart"/>
    <dgm:cxn modelId="{F9F6A355-E0FB-4C3F-B5FD-E4FF2062FDDC}" type="presParOf" srcId="{CE3FA1EE-F921-49F6-A9FC-E9135D36715F}" destId="{BE09BB0B-E16D-470E-87FC-20BEEFF559DD}" srcOrd="1" destOrd="0" presId="urn:microsoft.com/office/officeart/2008/layout/HalfCircleOrganizationChart"/>
    <dgm:cxn modelId="{6F75E82B-CA84-43D3-88A0-891C8D9947DE}" type="presParOf" srcId="{BE09BB0B-E16D-470E-87FC-20BEEFF559DD}" destId="{B5504849-E6FB-4DE5-AAEF-E9ADA94AFD93}" srcOrd="0" destOrd="0" presId="urn:microsoft.com/office/officeart/2008/layout/HalfCircleOrganizationChart"/>
    <dgm:cxn modelId="{8B2B093F-299E-4620-B2DD-605F3F7C08D6}" type="presParOf" srcId="{B5504849-E6FB-4DE5-AAEF-E9ADA94AFD93}" destId="{17E9A0CC-A372-45ED-B42E-D44115E659AD}" srcOrd="0" destOrd="0" presId="urn:microsoft.com/office/officeart/2008/layout/HalfCircleOrganizationChart"/>
    <dgm:cxn modelId="{72688E5C-D07C-4B13-B6D2-9B7DC253EC54}" type="presParOf" srcId="{B5504849-E6FB-4DE5-AAEF-E9ADA94AFD93}" destId="{07B4FFF4-5C54-4D63-B43B-58AE2E1A7BEA}" srcOrd="1" destOrd="0" presId="urn:microsoft.com/office/officeart/2008/layout/HalfCircleOrganizationChart"/>
    <dgm:cxn modelId="{EAEBD2B7-883A-4E80-9E9A-290AB79580C2}" type="presParOf" srcId="{B5504849-E6FB-4DE5-AAEF-E9ADA94AFD93}" destId="{7692343D-5115-4BB2-ABCD-B3593F448C46}" srcOrd="2" destOrd="0" presId="urn:microsoft.com/office/officeart/2008/layout/HalfCircleOrganizationChart"/>
    <dgm:cxn modelId="{631D6FA3-736F-4FBA-B0BB-E82B77B5929F}" type="presParOf" srcId="{B5504849-E6FB-4DE5-AAEF-E9ADA94AFD93}" destId="{45D064CD-E083-42A9-8D34-B224BC099D6D}" srcOrd="3" destOrd="0" presId="urn:microsoft.com/office/officeart/2008/layout/HalfCircleOrganizationChart"/>
    <dgm:cxn modelId="{9D42085F-B32B-4D0B-AF8C-9B05A92B3575}" type="presParOf" srcId="{BE09BB0B-E16D-470E-87FC-20BEEFF559DD}" destId="{8B711474-63AD-48E2-8401-7A060254FC54}" srcOrd="1" destOrd="0" presId="urn:microsoft.com/office/officeart/2008/layout/HalfCircleOrganizationChart"/>
    <dgm:cxn modelId="{3AAA5EB3-542F-45D9-B4E0-CC8FDF73D4ED}" type="presParOf" srcId="{BE09BB0B-E16D-470E-87FC-20BEEFF559DD}" destId="{D2D307C4-AEC4-4F66-84C6-6D18BC8762ED}" srcOrd="2" destOrd="0" presId="urn:microsoft.com/office/officeart/2008/layout/HalfCircleOrganizationChart"/>
  </dgm:cxnLst>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80BB9-40B6-451D-B7C2-15FEE0D711FD}">
      <dsp:nvSpPr>
        <dsp:cNvPr id="0" name=""/>
        <dsp:cNvSpPr/>
      </dsp:nvSpPr>
      <dsp:spPr>
        <a:xfrm>
          <a:off x="3171382" y="0"/>
          <a:ext cx="2114255" cy="1436433"/>
        </a:xfrm>
        <a:prstGeom prst="trapezoid">
          <a:avLst>
            <a:gd name="adj" fmla="val 73594"/>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0">
            <a:lnSpc>
              <a:spcPct val="90000"/>
            </a:lnSpc>
            <a:spcBef>
              <a:spcPct val="0"/>
            </a:spcBef>
            <a:spcAft>
              <a:spcPct val="35000"/>
            </a:spcAft>
            <a:buNone/>
          </a:pPr>
          <a:endParaRPr lang="en-US" sz="2700" kern="1200" dirty="0">
            <a:solidFill>
              <a:schemeClr val="tx2"/>
            </a:solidFill>
            <a:latin typeface="Calibri" panose="020F0502020204030204"/>
          </a:endParaRPr>
        </a:p>
      </dsp:txBody>
      <dsp:txXfrm>
        <a:off x="3171382" y="0"/>
        <a:ext cx="2114255" cy="1436433"/>
      </dsp:txXfrm>
    </dsp:sp>
    <dsp:sp modelId="{6271E933-06B4-432A-BDAC-483561D45F0B}">
      <dsp:nvSpPr>
        <dsp:cNvPr id="0" name=""/>
        <dsp:cNvSpPr/>
      </dsp:nvSpPr>
      <dsp:spPr>
        <a:xfrm>
          <a:off x="2114255" y="1436433"/>
          <a:ext cx="4228510" cy="1436433"/>
        </a:xfrm>
        <a:prstGeom prst="trapezoid">
          <a:avLst>
            <a:gd name="adj" fmla="val 73594"/>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accent4"/>
              </a:solidFill>
              <a:latin typeface="Calibri" panose="020F0502020204030204"/>
            </a:rPr>
            <a:t>Regional/Provincial  Level</a:t>
          </a:r>
          <a:endParaRPr lang="en-US" sz="2700" kern="1200" dirty="0">
            <a:solidFill>
              <a:schemeClr val="accent4"/>
            </a:solidFill>
          </a:endParaRPr>
        </a:p>
      </dsp:txBody>
      <dsp:txXfrm>
        <a:off x="2854244" y="1436433"/>
        <a:ext cx="2748531" cy="1436433"/>
      </dsp:txXfrm>
    </dsp:sp>
    <dsp:sp modelId="{ECDAD877-819E-43C1-8289-ACF937155D2E}">
      <dsp:nvSpPr>
        <dsp:cNvPr id="0" name=""/>
        <dsp:cNvSpPr/>
      </dsp:nvSpPr>
      <dsp:spPr>
        <a:xfrm>
          <a:off x="1057127" y="2872866"/>
          <a:ext cx="6342765" cy="1436433"/>
        </a:xfrm>
        <a:prstGeom prst="trapezoid">
          <a:avLst>
            <a:gd name="adj" fmla="val 73594"/>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solidFill>
                <a:schemeClr val="tx2"/>
              </a:solidFill>
              <a:latin typeface="Calibri" panose="020F0502020204030204"/>
            </a:rPr>
            <a:t>District Level </a:t>
          </a:r>
          <a:endParaRPr lang="en-US" sz="2700" kern="1200" dirty="0">
            <a:solidFill>
              <a:schemeClr val="tx2"/>
            </a:solidFill>
          </a:endParaRPr>
        </a:p>
      </dsp:txBody>
      <dsp:txXfrm>
        <a:off x="2167111" y="2872866"/>
        <a:ext cx="4122797" cy="1436433"/>
      </dsp:txXfrm>
    </dsp:sp>
    <dsp:sp modelId="{EA6373FB-8025-427E-9642-FF151068EC0E}">
      <dsp:nvSpPr>
        <dsp:cNvPr id="0" name=""/>
        <dsp:cNvSpPr/>
      </dsp:nvSpPr>
      <dsp:spPr>
        <a:xfrm>
          <a:off x="0" y="4309300"/>
          <a:ext cx="8457021" cy="1436433"/>
        </a:xfrm>
        <a:prstGeom prst="trapezoid">
          <a:avLst>
            <a:gd name="adj" fmla="val 735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solidFill>
                <a:schemeClr val="bg2"/>
              </a:solidFill>
              <a:latin typeface="Calibri" panose="020F0502020204030204"/>
            </a:rPr>
            <a:t>Facility Level </a:t>
          </a:r>
          <a:endParaRPr lang="en-US" sz="2700" kern="1200" dirty="0">
            <a:solidFill>
              <a:schemeClr val="bg2"/>
            </a:solidFill>
          </a:endParaRPr>
        </a:p>
      </dsp:txBody>
      <dsp:txXfrm>
        <a:off x="1479978" y="4309300"/>
        <a:ext cx="5497063" cy="143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B1BD8-5C88-4C9C-A025-8AF4D74BA6C4}">
      <dsp:nvSpPr>
        <dsp:cNvPr id="0" name=""/>
        <dsp:cNvSpPr/>
      </dsp:nvSpPr>
      <dsp:spPr>
        <a:xfrm>
          <a:off x="4706872" y="2092913"/>
          <a:ext cx="986818" cy="431268"/>
        </a:xfrm>
        <a:custGeom>
          <a:avLst/>
          <a:gdLst/>
          <a:ahLst/>
          <a:cxnLst/>
          <a:rect l="0" t="0" r="0" b="0"/>
          <a:pathLst>
            <a:path>
              <a:moveTo>
                <a:pt x="986818" y="0"/>
              </a:moveTo>
              <a:lnTo>
                <a:pt x="986818" y="431268"/>
              </a:lnTo>
              <a:lnTo>
                <a:pt x="0" y="431268"/>
              </a:lnTo>
            </a:path>
          </a:pathLst>
        </a:cu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DAC7E02-ECAD-45EB-B956-DE0FF311CC20}">
      <dsp:nvSpPr>
        <dsp:cNvPr id="0" name=""/>
        <dsp:cNvSpPr/>
      </dsp:nvSpPr>
      <dsp:spPr>
        <a:xfrm>
          <a:off x="5693691" y="2092913"/>
          <a:ext cx="4881134" cy="1580841"/>
        </a:xfrm>
        <a:custGeom>
          <a:avLst/>
          <a:gdLst/>
          <a:ahLst/>
          <a:cxnLst/>
          <a:rect l="0" t="0" r="0" b="0"/>
          <a:pathLst>
            <a:path>
              <a:moveTo>
                <a:pt x="0" y="0"/>
              </a:moveTo>
              <a:lnTo>
                <a:pt x="0" y="1436241"/>
              </a:lnTo>
              <a:lnTo>
                <a:pt x="4881134" y="1436241"/>
              </a:lnTo>
              <a:lnTo>
                <a:pt x="4881134" y="1580841"/>
              </a:lnTo>
            </a:path>
          </a:pathLst>
        </a:cu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45A50AD-6B71-49C5-B00A-72E0E05BEAD6}">
      <dsp:nvSpPr>
        <dsp:cNvPr id="0" name=""/>
        <dsp:cNvSpPr/>
      </dsp:nvSpPr>
      <dsp:spPr>
        <a:xfrm>
          <a:off x="5693691" y="2092913"/>
          <a:ext cx="2985310" cy="1580841"/>
        </a:xfrm>
        <a:custGeom>
          <a:avLst/>
          <a:gdLst/>
          <a:ahLst/>
          <a:cxnLst/>
          <a:rect l="0" t="0" r="0" b="0"/>
          <a:pathLst>
            <a:path>
              <a:moveTo>
                <a:pt x="0" y="0"/>
              </a:moveTo>
              <a:lnTo>
                <a:pt x="0" y="1436241"/>
              </a:lnTo>
              <a:lnTo>
                <a:pt x="2985310" y="1436241"/>
              </a:lnTo>
              <a:lnTo>
                <a:pt x="2985310" y="1580841"/>
              </a:lnTo>
            </a:path>
          </a:pathLst>
        </a:cu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020A1C0-1F3B-4586-B3D8-09922A7C712D}">
      <dsp:nvSpPr>
        <dsp:cNvPr id="0" name=""/>
        <dsp:cNvSpPr/>
      </dsp:nvSpPr>
      <dsp:spPr>
        <a:xfrm>
          <a:off x="5693691" y="2092913"/>
          <a:ext cx="799714" cy="1580841"/>
        </a:xfrm>
        <a:custGeom>
          <a:avLst/>
          <a:gdLst/>
          <a:ahLst/>
          <a:cxnLst/>
          <a:rect l="0" t="0" r="0" b="0"/>
          <a:pathLst>
            <a:path>
              <a:moveTo>
                <a:pt x="0" y="0"/>
              </a:moveTo>
              <a:lnTo>
                <a:pt x="0" y="1436241"/>
              </a:lnTo>
              <a:lnTo>
                <a:pt x="799714" y="1436241"/>
              </a:lnTo>
              <a:lnTo>
                <a:pt x="799714" y="1580841"/>
              </a:lnTo>
            </a:path>
          </a:pathLst>
        </a:cu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68A545F-D197-49DA-B9A7-1168E346361B}">
      <dsp:nvSpPr>
        <dsp:cNvPr id="0" name=""/>
        <dsp:cNvSpPr/>
      </dsp:nvSpPr>
      <dsp:spPr>
        <a:xfrm>
          <a:off x="4452410" y="2092913"/>
          <a:ext cx="1241281" cy="1580841"/>
        </a:xfrm>
        <a:custGeom>
          <a:avLst/>
          <a:gdLst/>
          <a:ahLst/>
          <a:cxnLst/>
          <a:rect l="0" t="0" r="0" b="0"/>
          <a:pathLst>
            <a:path>
              <a:moveTo>
                <a:pt x="1241281" y="0"/>
              </a:moveTo>
              <a:lnTo>
                <a:pt x="1241281" y="1436241"/>
              </a:lnTo>
              <a:lnTo>
                <a:pt x="0" y="1436241"/>
              </a:lnTo>
              <a:lnTo>
                <a:pt x="0" y="1580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745AD8-A28F-4DD3-AD74-FF6E495AC7E6}">
      <dsp:nvSpPr>
        <dsp:cNvPr id="0" name=""/>
        <dsp:cNvSpPr/>
      </dsp:nvSpPr>
      <dsp:spPr>
        <a:xfrm>
          <a:off x="2641466" y="2092913"/>
          <a:ext cx="3052225" cy="1580841"/>
        </a:xfrm>
        <a:custGeom>
          <a:avLst/>
          <a:gdLst/>
          <a:ahLst/>
          <a:cxnLst/>
          <a:rect l="0" t="0" r="0" b="0"/>
          <a:pathLst>
            <a:path>
              <a:moveTo>
                <a:pt x="3052225" y="0"/>
              </a:moveTo>
              <a:lnTo>
                <a:pt x="3052225" y="1436241"/>
              </a:lnTo>
              <a:lnTo>
                <a:pt x="0" y="1436241"/>
              </a:lnTo>
              <a:lnTo>
                <a:pt x="0" y="1580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8531-D735-4635-A66E-79895A5ACC5D}">
      <dsp:nvSpPr>
        <dsp:cNvPr id="0" name=""/>
        <dsp:cNvSpPr/>
      </dsp:nvSpPr>
      <dsp:spPr>
        <a:xfrm>
          <a:off x="761665" y="2092913"/>
          <a:ext cx="4932026" cy="1580841"/>
        </a:xfrm>
        <a:custGeom>
          <a:avLst/>
          <a:gdLst/>
          <a:ahLst/>
          <a:cxnLst/>
          <a:rect l="0" t="0" r="0" b="0"/>
          <a:pathLst>
            <a:path>
              <a:moveTo>
                <a:pt x="4932026" y="0"/>
              </a:moveTo>
              <a:lnTo>
                <a:pt x="4932026" y="1436241"/>
              </a:lnTo>
              <a:lnTo>
                <a:pt x="0" y="1436241"/>
              </a:lnTo>
              <a:lnTo>
                <a:pt x="0" y="1580841"/>
              </a:lnTo>
            </a:path>
          </a:pathLst>
        </a:cu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1E918B83-7AF2-43C0-9BD5-4F690D401B69}">
      <dsp:nvSpPr>
        <dsp:cNvPr id="0" name=""/>
        <dsp:cNvSpPr/>
      </dsp:nvSpPr>
      <dsp:spPr>
        <a:xfrm>
          <a:off x="5349405" y="1404341"/>
          <a:ext cx="688571" cy="68857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B4B0BAE-3B69-4792-ADC8-E8A72389E910}">
      <dsp:nvSpPr>
        <dsp:cNvPr id="0" name=""/>
        <dsp:cNvSpPr/>
      </dsp:nvSpPr>
      <dsp:spPr>
        <a:xfrm>
          <a:off x="5349405" y="1404341"/>
          <a:ext cx="688571" cy="68857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9B5652D-D8A1-4CAC-AEFB-72D179F2C563}">
      <dsp:nvSpPr>
        <dsp:cNvPr id="0" name=""/>
        <dsp:cNvSpPr/>
      </dsp:nvSpPr>
      <dsp:spPr>
        <a:xfrm>
          <a:off x="5005119" y="1528284"/>
          <a:ext cx="1377143" cy="4406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ZA" sz="2400" b="1" kern="1200" dirty="0"/>
            <a:t>Director</a:t>
          </a:r>
          <a:endParaRPr lang="en-GB" sz="2400" b="1" kern="1200" dirty="0"/>
        </a:p>
      </dsp:txBody>
      <dsp:txXfrm>
        <a:off x="5005119" y="1528284"/>
        <a:ext cx="1377143" cy="440685"/>
      </dsp:txXfrm>
    </dsp:sp>
    <dsp:sp modelId="{6CDD2B62-7627-4FD4-B883-C3048C8FD6A4}">
      <dsp:nvSpPr>
        <dsp:cNvPr id="0" name=""/>
        <dsp:cNvSpPr/>
      </dsp:nvSpPr>
      <dsp:spPr>
        <a:xfrm>
          <a:off x="382950" y="3673755"/>
          <a:ext cx="757429"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F6AAA82-E4FF-4B48-B504-7B77C2261EC0}">
      <dsp:nvSpPr>
        <dsp:cNvPr id="0" name=""/>
        <dsp:cNvSpPr/>
      </dsp:nvSpPr>
      <dsp:spPr>
        <a:xfrm>
          <a:off x="382950" y="3673755"/>
          <a:ext cx="757429"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9421635-81B8-4096-9DAE-A13629F03D75}">
      <dsp:nvSpPr>
        <dsp:cNvPr id="0" name=""/>
        <dsp:cNvSpPr/>
      </dsp:nvSpPr>
      <dsp:spPr>
        <a:xfrm>
          <a:off x="4236" y="3823627"/>
          <a:ext cx="1514858"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6">
                  <a:lumMod val="50000"/>
                </a:schemeClr>
              </a:solidFill>
            </a:rPr>
            <a:t>DR-TB Officer</a:t>
          </a:r>
          <a:endParaRPr lang="en-GB" sz="2000" b="1" kern="1200" dirty="0">
            <a:solidFill>
              <a:schemeClr val="accent6">
                <a:lumMod val="50000"/>
              </a:schemeClr>
            </a:solidFill>
          </a:endParaRPr>
        </a:p>
      </dsp:txBody>
      <dsp:txXfrm>
        <a:off x="4236" y="3823627"/>
        <a:ext cx="1514858" cy="532877"/>
      </dsp:txXfrm>
    </dsp:sp>
    <dsp:sp modelId="{4D219FF1-419A-4B46-812B-DDE83C70F90E}">
      <dsp:nvSpPr>
        <dsp:cNvPr id="0" name=""/>
        <dsp:cNvSpPr/>
      </dsp:nvSpPr>
      <dsp:spPr>
        <a:xfrm>
          <a:off x="2224880" y="3673755"/>
          <a:ext cx="833171"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04442C4-3757-44D7-85C4-D2D8BB784EF9}">
      <dsp:nvSpPr>
        <dsp:cNvPr id="0" name=""/>
        <dsp:cNvSpPr/>
      </dsp:nvSpPr>
      <dsp:spPr>
        <a:xfrm>
          <a:off x="2224880" y="3673755"/>
          <a:ext cx="833171"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A9D7157-0739-4DCC-97B9-4B7E09C28EDC}">
      <dsp:nvSpPr>
        <dsp:cNvPr id="0" name=""/>
        <dsp:cNvSpPr/>
      </dsp:nvSpPr>
      <dsp:spPr>
        <a:xfrm>
          <a:off x="1808294" y="3823627"/>
          <a:ext cx="1666343"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ZA" sz="2000" b="1" kern="1200" dirty="0">
              <a:solidFill>
                <a:schemeClr val="accent6">
                  <a:lumMod val="50000"/>
                </a:schemeClr>
              </a:solidFill>
            </a:rPr>
            <a:t>Child TB Officer</a:t>
          </a:r>
          <a:endParaRPr lang="en-GB" sz="2000" b="1" kern="1200" dirty="0">
            <a:solidFill>
              <a:schemeClr val="accent6">
                <a:lumMod val="50000"/>
              </a:schemeClr>
            </a:solidFill>
          </a:endParaRPr>
        </a:p>
      </dsp:txBody>
      <dsp:txXfrm>
        <a:off x="1808294" y="3823627"/>
        <a:ext cx="1666343" cy="532877"/>
      </dsp:txXfrm>
    </dsp:sp>
    <dsp:sp modelId="{2C7BC266-8416-41B2-9C0E-D2FB710B11F6}">
      <dsp:nvSpPr>
        <dsp:cNvPr id="0" name=""/>
        <dsp:cNvSpPr/>
      </dsp:nvSpPr>
      <dsp:spPr>
        <a:xfrm>
          <a:off x="4108124" y="3673755"/>
          <a:ext cx="688571"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F99068F-C4A3-4DA4-B5C2-FE50A6775A19}">
      <dsp:nvSpPr>
        <dsp:cNvPr id="0" name=""/>
        <dsp:cNvSpPr/>
      </dsp:nvSpPr>
      <dsp:spPr>
        <a:xfrm>
          <a:off x="4108124" y="3673755"/>
          <a:ext cx="688571"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1AF1220-0326-454B-B706-616364E72D1D}">
      <dsp:nvSpPr>
        <dsp:cNvPr id="0" name=""/>
        <dsp:cNvSpPr/>
      </dsp:nvSpPr>
      <dsp:spPr>
        <a:xfrm>
          <a:off x="3763838" y="3823627"/>
          <a:ext cx="1377143"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6">
                  <a:lumMod val="50000"/>
                </a:schemeClr>
              </a:solidFill>
            </a:rPr>
            <a:t>M&amp;E Officer</a:t>
          </a:r>
          <a:endParaRPr lang="en-GB" sz="2000" b="1" kern="1200" dirty="0">
            <a:solidFill>
              <a:schemeClr val="accent6">
                <a:lumMod val="50000"/>
              </a:schemeClr>
            </a:solidFill>
          </a:endParaRPr>
        </a:p>
      </dsp:txBody>
      <dsp:txXfrm>
        <a:off x="3763838" y="3823627"/>
        <a:ext cx="1377143" cy="532877"/>
      </dsp:txXfrm>
    </dsp:sp>
    <dsp:sp modelId="{EB46D8B7-C231-4244-ABFF-82EC8FB30461}">
      <dsp:nvSpPr>
        <dsp:cNvPr id="0" name=""/>
        <dsp:cNvSpPr/>
      </dsp:nvSpPr>
      <dsp:spPr>
        <a:xfrm>
          <a:off x="5961793" y="3673755"/>
          <a:ext cx="1063223"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D6BB326-F417-498C-96AC-F4E36F1EFBB4}">
      <dsp:nvSpPr>
        <dsp:cNvPr id="0" name=""/>
        <dsp:cNvSpPr/>
      </dsp:nvSpPr>
      <dsp:spPr>
        <a:xfrm>
          <a:off x="5961793" y="3673755"/>
          <a:ext cx="1063223"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7F1E9FC-98CE-45DC-B037-EC6DA78D020C}">
      <dsp:nvSpPr>
        <dsp:cNvPr id="0" name=""/>
        <dsp:cNvSpPr/>
      </dsp:nvSpPr>
      <dsp:spPr>
        <a:xfrm>
          <a:off x="5430182" y="3823627"/>
          <a:ext cx="2126447"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6">
                  <a:lumMod val="50000"/>
                </a:schemeClr>
              </a:solidFill>
            </a:rPr>
            <a:t>TB &amp; Comorbidities Officer</a:t>
          </a:r>
          <a:endParaRPr lang="en-GB" sz="2000" b="1" kern="1200" dirty="0">
            <a:solidFill>
              <a:schemeClr val="accent6">
                <a:lumMod val="50000"/>
              </a:schemeClr>
            </a:solidFill>
          </a:endParaRPr>
        </a:p>
      </dsp:txBody>
      <dsp:txXfrm>
        <a:off x="5430182" y="3823627"/>
        <a:ext cx="2126447" cy="532877"/>
      </dsp:txXfrm>
    </dsp:sp>
    <dsp:sp modelId="{2F8A8C6E-1EDF-4ED2-AD05-41B4FFB642EE}">
      <dsp:nvSpPr>
        <dsp:cNvPr id="0" name=""/>
        <dsp:cNvSpPr/>
      </dsp:nvSpPr>
      <dsp:spPr>
        <a:xfrm>
          <a:off x="8262415" y="3673755"/>
          <a:ext cx="833171"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9AB7CD9-DD93-4B6E-B4F0-6D7489BFC77A}">
      <dsp:nvSpPr>
        <dsp:cNvPr id="0" name=""/>
        <dsp:cNvSpPr/>
      </dsp:nvSpPr>
      <dsp:spPr>
        <a:xfrm>
          <a:off x="8262415" y="3673755"/>
          <a:ext cx="833171"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F1ECE49B-BB3F-41EC-A5AC-B9769F10C1F2}">
      <dsp:nvSpPr>
        <dsp:cNvPr id="0" name=""/>
        <dsp:cNvSpPr/>
      </dsp:nvSpPr>
      <dsp:spPr>
        <a:xfrm>
          <a:off x="7845829" y="3823627"/>
          <a:ext cx="1666343"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6">
                  <a:lumMod val="50000"/>
                </a:schemeClr>
              </a:solidFill>
            </a:rPr>
            <a:t>TB Prevention Officer</a:t>
          </a:r>
          <a:endParaRPr lang="en-GB" sz="2000" b="1" kern="1200" dirty="0">
            <a:solidFill>
              <a:schemeClr val="accent6">
                <a:lumMod val="50000"/>
              </a:schemeClr>
            </a:solidFill>
          </a:endParaRPr>
        </a:p>
      </dsp:txBody>
      <dsp:txXfrm>
        <a:off x="7845829" y="3823627"/>
        <a:ext cx="1666343" cy="532877"/>
      </dsp:txXfrm>
    </dsp:sp>
    <dsp:sp modelId="{49711A17-1E94-4AE2-BB9A-40993E0CAE66}">
      <dsp:nvSpPr>
        <dsp:cNvPr id="0" name=""/>
        <dsp:cNvSpPr/>
      </dsp:nvSpPr>
      <dsp:spPr>
        <a:xfrm>
          <a:off x="10188099" y="3673755"/>
          <a:ext cx="773452" cy="83262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643CF1E-BF35-4373-8859-132E52AFBB78}">
      <dsp:nvSpPr>
        <dsp:cNvPr id="0" name=""/>
        <dsp:cNvSpPr/>
      </dsp:nvSpPr>
      <dsp:spPr>
        <a:xfrm>
          <a:off x="10188099" y="3673755"/>
          <a:ext cx="773452" cy="83262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30C141F-540F-45DF-A162-5A0C0D5B3232}">
      <dsp:nvSpPr>
        <dsp:cNvPr id="0" name=""/>
        <dsp:cNvSpPr/>
      </dsp:nvSpPr>
      <dsp:spPr>
        <a:xfrm>
          <a:off x="9801373" y="3823627"/>
          <a:ext cx="1546904" cy="5328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6">
                  <a:lumMod val="50000"/>
                </a:schemeClr>
              </a:solidFill>
            </a:rPr>
            <a:t>Lab Services Officer</a:t>
          </a:r>
          <a:endParaRPr lang="en-GB" sz="2000" b="1" kern="1200" dirty="0">
            <a:solidFill>
              <a:schemeClr val="accent6">
                <a:lumMod val="50000"/>
              </a:schemeClr>
            </a:solidFill>
          </a:endParaRPr>
        </a:p>
      </dsp:txBody>
      <dsp:txXfrm>
        <a:off x="9801373" y="3823627"/>
        <a:ext cx="1546904" cy="532877"/>
      </dsp:txXfrm>
    </dsp:sp>
    <dsp:sp modelId="{07B4FFF4-5C54-4D63-B43B-58AE2E1A7BEA}">
      <dsp:nvSpPr>
        <dsp:cNvPr id="0" name=""/>
        <dsp:cNvSpPr/>
      </dsp:nvSpPr>
      <dsp:spPr>
        <a:xfrm>
          <a:off x="3800187" y="2400239"/>
          <a:ext cx="1030323" cy="688571"/>
        </a:xfrm>
        <a:prstGeom prst="arc">
          <a:avLst>
            <a:gd name="adj1" fmla="val 13200000"/>
            <a:gd name="adj2" fmla="val 192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692343D-5115-4BB2-ABCD-B3593F448C46}">
      <dsp:nvSpPr>
        <dsp:cNvPr id="0" name=""/>
        <dsp:cNvSpPr/>
      </dsp:nvSpPr>
      <dsp:spPr>
        <a:xfrm>
          <a:off x="3800187" y="2400239"/>
          <a:ext cx="1030323" cy="688571"/>
        </a:xfrm>
        <a:prstGeom prst="arc">
          <a:avLst>
            <a:gd name="adj1" fmla="val 2400000"/>
            <a:gd name="adj2" fmla="val 8400000"/>
          </a:avLst>
        </a:prstGeom>
        <a:noFill/>
        <a:ln w="285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17E9A0CC-A372-45ED-B42E-D44115E659AD}">
      <dsp:nvSpPr>
        <dsp:cNvPr id="0" name=""/>
        <dsp:cNvSpPr/>
      </dsp:nvSpPr>
      <dsp:spPr>
        <a:xfrm>
          <a:off x="3285026" y="2524182"/>
          <a:ext cx="2060647" cy="440685"/>
        </a:xfrm>
        <a:prstGeom prst="rect">
          <a:avLst/>
        </a:prstGeom>
        <a:solidFill>
          <a:srgbClr val="0060A0"/>
        </a:solid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rgbClr val="0060A0"/>
              </a:solidFill>
            </a:rPr>
            <a:t>Deputy director</a:t>
          </a:r>
          <a:endParaRPr lang="en-GB" sz="2000" b="1" kern="1200" dirty="0">
            <a:solidFill>
              <a:srgbClr val="0060A0"/>
            </a:solidFill>
          </a:endParaRPr>
        </a:p>
      </dsp:txBody>
      <dsp:txXfrm>
        <a:off x="3285026" y="2524182"/>
        <a:ext cx="2060647" cy="44068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63797" cy="434340"/>
          </a:xfrm>
          <a:prstGeom prst="rect">
            <a:avLst/>
          </a:prstGeom>
        </p:spPr>
        <p:txBody>
          <a:bodyPr vert="horz" wrap="square" lIns="87391" tIns="43696" rIns="87391" bIns="43696"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Espace réservé de la date 2"/>
          <p:cNvSpPr>
            <a:spLocks noGrp="1"/>
          </p:cNvSpPr>
          <p:nvPr>
            <p:ph type="dt" sz="quarter" idx="1"/>
          </p:nvPr>
        </p:nvSpPr>
        <p:spPr>
          <a:xfrm>
            <a:off x="3743436" y="0"/>
            <a:ext cx="2863797" cy="434340"/>
          </a:xfrm>
          <a:prstGeom prst="rect">
            <a:avLst/>
          </a:prstGeom>
        </p:spPr>
        <p:txBody>
          <a:bodyPr vert="horz" wrap="square" lIns="87391" tIns="43696" rIns="87391" bIns="43696"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AEFE9A1E-F1AB-47E7-B13E-60FFD731D9DC}" type="datetime1">
              <a:rPr lang="fr-FR" altLang="en-US"/>
              <a:pPr>
                <a:defRPr/>
              </a:pPr>
              <a:t>16/09/2024</a:t>
            </a:fld>
            <a:endParaRPr lang="fr-FR" altLang="en-US" dirty="0"/>
          </a:p>
        </p:txBody>
      </p:sp>
      <p:sp>
        <p:nvSpPr>
          <p:cNvPr id="4" name="Espace réservé du pied de page 3"/>
          <p:cNvSpPr>
            <a:spLocks noGrp="1"/>
          </p:cNvSpPr>
          <p:nvPr>
            <p:ph type="ftr" sz="quarter" idx="2"/>
          </p:nvPr>
        </p:nvSpPr>
        <p:spPr>
          <a:xfrm>
            <a:off x="0" y="8250953"/>
            <a:ext cx="2863797" cy="434340"/>
          </a:xfrm>
          <a:prstGeom prst="rect">
            <a:avLst/>
          </a:prstGeom>
        </p:spPr>
        <p:txBody>
          <a:bodyPr vert="horz" wrap="square" lIns="87391" tIns="43696" rIns="87391" bIns="43696"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5" name="Espace réservé du numéro de diapositive 4"/>
          <p:cNvSpPr>
            <a:spLocks noGrp="1"/>
          </p:cNvSpPr>
          <p:nvPr>
            <p:ph type="sldNum" sz="quarter" idx="3"/>
          </p:nvPr>
        </p:nvSpPr>
        <p:spPr>
          <a:xfrm>
            <a:off x="3743436" y="8250953"/>
            <a:ext cx="2863797" cy="434340"/>
          </a:xfrm>
          <a:prstGeom prst="rect">
            <a:avLst/>
          </a:prstGeom>
        </p:spPr>
        <p:txBody>
          <a:bodyPr vert="horz" wrap="square" lIns="87391" tIns="43696" rIns="87391" bIns="43696"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C4A76C8-33F7-4117-A2DB-4E2C24202767}" type="slidenum">
              <a:rPr lang="fr-FR" altLang="en-US"/>
              <a:pPr>
                <a:defRPr/>
              </a:pPr>
              <a:t>‹#›</a:t>
            </a:fld>
            <a:endParaRPr lang="fr-FR"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63797" cy="434340"/>
          </a:xfrm>
          <a:prstGeom prst="rect">
            <a:avLst/>
          </a:prstGeom>
        </p:spPr>
        <p:txBody>
          <a:bodyPr vert="horz" wrap="square" lIns="87391" tIns="43696" rIns="87391" bIns="43696"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Espace réservé de la date 2"/>
          <p:cNvSpPr>
            <a:spLocks noGrp="1"/>
          </p:cNvSpPr>
          <p:nvPr>
            <p:ph type="dt" idx="1"/>
          </p:nvPr>
        </p:nvSpPr>
        <p:spPr>
          <a:xfrm>
            <a:off x="3743436" y="0"/>
            <a:ext cx="2863797" cy="434340"/>
          </a:xfrm>
          <a:prstGeom prst="rect">
            <a:avLst/>
          </a:prstGeom>
        </p:spPr>
        <p:txBody>
          <a:bodyPr vert="horz" wrap="square" lIns="87391" tIns="43696" rIns="87391" bIns="43696"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02869D2E-D43D-4C23-B039-78FCF406FBC8}" type="datetime1">
              <a:rPr lang="fr-FR" altLang="en-US"/>
              <a:pPr>
                <a:defRPr/>
              </a:pPr>
              <a:t>16/09/2024</a:t>
            </a:fld>
            <a:endParaRPr lang="fr-FR" altLang="en-US" dirty="0"/>
          </a:p>
        </p:txBody>
      </p:sp>
      <p:sp>
        <p:nvSpPr>
          <p:cNvPr id="4" name="Espace réservé de l'image des diapositives 3"/>
          <p:cNvSpPr>
            <a:spLocks noGrp="1" noRot="1" noChangeAspect="1"/>
          </p:cNvSpPr>
          <p:nvPr>
            <p:ph type="sldImg" idx="2"/>
          </p:nvPr>
        </p:nvSpPr>
        <p:spPr>
          <a:xfrm>
            <a:off x="409575" y="652463"/>
            <a:ext cx="5789613" cy="3257550"/>
          </a:xfrm>
          <a:prstGeom prst="rect">
            <a:avLst/>
          </a:prstGeom>
          <a:noFill/>
          <a:ln w="12700">
            <a:solidFill>
              <a:prstClr val="black"/>
            </a:solidFill>
          </a:ln>
        </p:spPr>
        <p:txBody>
          <a:bodyPr vert="horz" wrap="square" lIns="87391" tIns="43696" rIns="87391" bIns="43696" numCol="1" anchor="ctr" anchorCtr="0" compatLnSpc="1">
            <a:prstTxWarp prst="textNoShape">
              <a:avLst/>
            </a:prstTxWarp>
          </a:bodyPr>
          <a:lstStyle/>
          <a:p>
            <a:pPr lvl="0"/>
            <a:endParaRPr lang="fr-FR" noProof="0" dirty="0"/>
          </a:p>
        </p:txBody>
      </p:sp>
      <p:sp>
        <p:nvSpPr>
          <p:cNvPr id="5" name="Espace réservé des commentaires 4"/>
          <p:cNvSpPr>
            <a:spLocks noGrp="1"/>
          </p:cNvSpPr>
          <p:nvPr>
            <p:ph type="body" sz="quarter" idx="3"/>
          </p:nvPr>
        </p:nvSpPr>
        <p:spPr>
          <a:xfrm>
            <a:off x="660877" y="4126230"/>
            <a:ext cx="5287010" cy="3909060"/>
          </a:xfrm>
          <a:prstGeom prst="rect">
            <a:avLst/>
          </a:prstGeom>
        </p:spPr>
        <p:txBody>
          <a:bodyPr vert="horz" wrap="square" lIns="87391" tIns="43696" rIns="87391" bIns="43696" numCol="1" anchor="t" anchorCtr="0" compatLnSpc="1">
            <a:prstTxWarp prst="textNoShape">
              <a:avLst/>
            </a:prstTxWarp>
            <a:normAutofit/>
          </a:bodyPr>
          <a:lstStyle/>
          <a:p>
            <a:pPr marL="0" marR="0" lvl="0" indent="0" algn="l" defTabSz="8739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Click to edit Master text styles</a:t>
            </a:r>
          </a:p>
          <a:p>
            <a:pPr marL="174480" marR="0" lvl="1" indent="-174480" algn="l" defTabSz="8739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Second level</a:t>
            </a:r>
          </a:p>
        </p:txBody>
      </p:sp>
      <p:sp>
        <p:nvSpPr>
          <p:cNvPr id="6" name="Espace réservé du pied de page 5"/>
          <p:cNvSpPr>
            <a:spLocks noGrp="1"/>
          </p:cNvSpPr>
          <p:nvPr>
            <p:ph type="ftr" sz="quarter" idx="4"/>
          </p:nvPr>
        </p:nvSpPr>
        <p:spPr>
          <a:xfrm>
            <a:off x="0" y="8250953"/>
            <a:ext cx="2863797" cy="434340"/>
          </a:xfrm>
          <a:prstGeom prst="rect">
            <a:avLst/>
          </a:prstGeom>
        </p:spPr>
        <p:txBody>
          <a:bodyPr vert="horz" wrap="square" lIns="87391" tIns="43696" rIns="87391" bIns="43696"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7" name="Espace réservé du numéro de diapositive 6"/>
          <p:cNvSpPr>
            <a:spLocks noGrp="1"/>
          </p:cNvSpPr>
          <p:nvPr>
            <p:ph type="sldNum" sz="quarter" idx="5"/>
          </p:nvPr>
        </p:nvSpPr>
        <p:spPr>
          <a:xfrm>
            <a:off x="3743436" y="8250953"/>
            <a:ext cx="2863797" cy="434340"/>
          </a:xfrm>
          <a:prstGeom prst="rect">
            <a:avLst/>
          </a:prstGeom>
        </p:spPr>
        <p:txBody>
          <a:bodyPr vert="horz" wrap="square" lIns="87391" tIns="43696" rIns="87391" bIns="43696"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F76EBAEC-BE9F-435F-87DA-8811C34E0C6A}" type="slidenum">
              <a:rPr lang="fr-FR" altLang="en-US"/>
              <a:pPr>
                <a:defRPr/>
              </a:pPr>
              <a:t>‹#›</a:t>
            </a:fld>
            <a:endParaRPr lang="fr-FR"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a:t>
            </a:fld>
            <a:endParaRPr lang="fr-FR" altLang="en-US" dirty="0"/>
          </a:p>
        </p:txBody>
      </p:sp>
    </p:spTree>
    <p:extLst>
      <p:ext uri="{BB962C8B-B14F-4D97-AF65-F5344CB8AC3E}">
        <p14:creationId xmlns:p14="http://schemas.microsoft.com/office/powerpoint/2010/main" val="71801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10</a:t>
            </a:fld>
            <a:endParaRPr lang="fr-FR" altLang="en-US" dirty="0"/>
          </a:p>
        </p:txBody>
      </p:sp>
    </p:spTree>
    <p:extLst>
      <p:ext uri="{BB962C8B-B14F-4D97-AF65-F5344CB8AC3E}">
        <p14:creationId xmlns:p14="http://schemas.microsoft.com/office/powerpoint/2010/main" val="178633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lgn="just">
              <a:buFont typeface="Arial" panose="020B0604020202020204" pitchFamily="34" charset="0"/>
            </a:pPr>
            <a:r>
              <a:rPr lang="en-US" dirty="0"/>
              <a:t>Similar to other health services, TB services in most countries are structured in four levels </a:t>
            </a:r>
          </a:p>
          <a:p>
            <a:pPr marL="327718" indent="-327718" algn="just">
              <a:buAutoNum type="arabicPeriod"/>
            </a:pPr>
            <a:r>
              <a:rPr lang="en-US" dirty="0"/>
              <a:t>The health facility-level which is responsible for the identification and evaluation of persons with presumptive tuberculosis and treatment of those diagnosed with TB</a:t>
            </a:r>
          </a:p>
          <a:p>
            <a:pPr marL="327718" indent="-327718" algn="just">
              <a:buAutoNum type="arabicPeriod"/>
            </a:pPr>
            <a:r>
              <a:rPr lang="en-US" dirty="0"/>
              <a:t>The district-level : under the stewardship of District TB coordinators. These form the basic reporting units of the TB programme. The District TB coordinators provide onsite mentorship in TB treatment, reporting and recording to the health facilities. </a:t>
            </a:r>
          </a:p>
          <a:p>
            <a:pPr marL="327718" indent="-327718" algn="just">
              <a:buAutoNum type="arabicPeriod"/>
            </a:pPr>
            <a:r>
              <a:rPr lang="en-US" dirty="0"/>
              <a:t>Intermediate (provincial, regional or county) level: provides support to facilities and the district level. </a:t>
            </a:r>
          </a:p>
          <a:p>
            <a:pPr marL="327718" indent="-327718" algn="just">
              <a:buAutoNum type="arabicPeriod"/>
            </a:pPr>
            <a:r>
              <a:rPr lang="en-US" dirty="0"/>
              <a:t>National level: At the national level, the NTP contains core staff who are responsible for coordinating the overall management of the tuberculosis service</a:t>
            </a:r>
          </a:p>
        </p:txBody>
      </p:sp>
      <p:sp>
        <p:nvSpPr>
          <p:cNvPr id="4" name="Slide Number Placeholder 3"/>
          <p:cNvSpPr>
            <a:spLocks noGrp="1"/>
          </p:cNvSpPr>
          <p:nvPr>
            <p:ph type="sldNum" sz="quarter" idx="5"/>
          </p:nvPr>
        </p:nvSpPr>
        <p:spPr/>
        <p:txBody>
          <a:bodyPr/>
          <a:lstStyle/>
          <a:p>
            <a:pPr defTabSz="873914">
              <a:defRPr/>
            </a:pPr>
            <a:fld id="{F76EBAEC-BE9F-435F-87DA-8811C34E0C6A}" type="slidenum">
              <a:rPr lang="fr-FR" altLang="en-US">
                <a:solidFill>
                  <a:prstClr val="black"/>
                </a:solidFill>
              </a:rPr>
              <a:pPr defTabSz="873914">
                <a:defRPr/>
              </a:pPr>
              <a:t>11</a:t>
            </a:fld>
            <a:endParaRPr lang="fr-FR" altLang="en-US" dirty="0">
              <a:solidFill>
                <a:prstClr val="black"/>
              </a:solidFill>
            </a:endParaRPr>
          </a:p>
        </p:txBody>
      </p:sp>
    </p:spTree>
    <p:extLst>
      <p:ext uri="{BB962C8B-B14F-4D97-AF65-F5344CB8AC3E}">
        <p14:creationId xmlns:p14="http://schemas.microsoft.com/office/powerpoint/2010/main" val="193299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At the national level, the NTP needs to be staffed by a full-time director and a team of well-trained officers to carry out several functions. Often, each officer has an area of focus which they are responsible for e.g., drug-resistant TB, child and adolescent TB, co-morbidities, TB prevention, training and capacity building or TB laboratory services. These officers oversee all country activities related to their area of focus and are responsible for updating the director and deputy director about the activities within that area. </a:t>
            </a:r>
          </a:p>
          <a:p>
            <a:pPr algn="just"/>
            <a:endParaRPr lang="en-US" dirty="0"/>
          </a:p>
          <a:p>
            <a:pPr algn="just"/>
            <a:r>
              <a:rPr lang="en-US" dirty="0"/>
              <a:t>The NTP should work closely with the other departments within the Ministry of Health  to ensure that it offers comprehensive care services to patients with TB. Departments that are crucial to work with include: primary health care/community health, non-communicable diseases, other communicable diseases e.g., HIV and malaria.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a:pPr>
                <a:defRPr/>
              </a:pPr>
              <a:t>12</a:t>
            </a:fld>
            <a:endParaRPr lang="fr-FR" altLang="en-US" dirty="0"/>
          </a:p>
        </p:txBody>
      </p:sp>
    </p:spTree>
    <p:extLst>
      <p:ext uri="{BB962C8B-B14F-4D97-AF65-F5344CB8AC3E}">
        <p14:creationId xmlns:p14="http://schemas.microsoft.com/office/powerpoint/2010/main" val="2424784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13</a:t>
            </a:fld>
            <a:endParaRPr lang="fr-FR" altLang="en-US" dirty="0"/>
          </a:p>
        </p:txBody>
      </p:sp>
    </p:spTree>
    <p:extLst>
      <p:ext uri="{BB962C8B-B14F-4D97-AF65-F5344CB8AC3E}">
        <p14:creationId xmlns:p14="http://schemas.microsoft.com/office/powerpoint/2010/main" val="247452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lgn="just"/>
            <a:r>
              <a:rPr lang="en-US" dirty="0"/>
              <a:t>One of the major roles of the NTP is to provide national and sub-national strategic direction for child and adolescent TB. </a:t>
            </a:r>
          </a:p>
          <a:p>
            <a:pPr algn="just"/>
            <a:r>
              <a:rPr lang="en-US" dirty="0"/>
              <a:t>This includes activities like: </a:t>
            </a:r>
          </a:p>
          <a:p>
            <a:pPr marL="436957" indent="-436957" algn="just">
              <a:buFont typeface="Arial" panose="020B0604020202020204" pitchFamily="34" charset="0"/>
              <a:buAutoNum type="alphaLcParenR"/>
            </a:pPr>
            <a:r>
              <a:rPr lang="en-US" dirty="0"/>
              <a:t>Development of national guidance on child and adolescent TB which may be separate and/or integrated within other guidelines</a:t>
            </a:r>
          </a:p>
          <a:p>
            <a:pPr marL="436957" indent="-436957" algn="just">
              <a:buFont typeface="Arial" panose="020B0604020202020204" pitchFamily="34" charset="0"/>
              <a:buAutoNum type="alphaLcParenR"/>
            </a:pPr>
            <a:r>
              <a:rPr lang="en-US" dirty="0"/>
              <a:t>The identification of a child and adolescent TB focal point at national level to coordinate stakeholders working to improve delivery of child TB care services within the country. </a:t>
            </a:r>
          </a:p>
          <a:p>
            <a:pPr marL="436957" indent="-436957" algn="just">
              <a:buFont typeface="Arial" panose="020B0604020202020204" pitchFamily="34" charset="0"/>
              <a:buAutoNum type="alphaLcParenR"/>
            </a:pPr>
            <a:r>
              <a:rPr lang="en-US" dirty="0"/>
              <a:t>Formation of a multi-disciplinary child and adolescent TB working group within the NTP</a:t>
            </a:r>
          </a:p>
          <a:p>
            <a:pPr marL="436957" indent="-436957" algn="just">
              <a:buFont typeface="Arial" panose="020B0604020202020204" pitchFamily="34" charset="0"/>
              <a:buAutoNum type="alphaLcParenR"/>
            </a:pPr>
            <a:r>
              <a:rPr lang="en-US" dirty="0"/>
              <a:t>Promotion of collaborative TB-HIV services and integration of TB care into relevant health services e.g., maternal, child and adolescent health services , youth friendly services and school health. </a:t>
            </a:r>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14</a:t>
            </a:fld>
            <a:endParaRPr lang="fr-FR" altLang="en-US" dirty="0"/>
          </a:p>
        </p:txBody>
      </p:sp>
    </p:spTree>
    <p:extLst>
      <p:ext uri="{BB962C8B-B14F-4D97-AF65-F5344CB8AC3E}">
        <p14:creationId xmlns:p14="http://schemas.microsoft.com/office/powerpoint/2010/main" val="395947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US" dirty="0"/>
              <a:t>The NTP should also ensure availability and access to quality child and adolescent TB services at national level through </a:t>
            </a:r>
          </a:p>
          <a:p>
            <a:endParaRPr lang="en-US" dirty="0"/>
          </a:p>
          <a:p>
            <a:pPr marL="218478" indent="-218478" defTabSz="873914">
              <a:buFont typeface="Arial" panose="020B0604020202020204" pitchFamily="34" charset="0"/>
              <a:buAutoNum type="alphaLcParenR"/>
              <a:defRPr/>
            </a:pPr>
            <a:r>
              <a:rPr lang="en-US" dirty="0"/>
              <a:t>Coordination of capacity building efforts for healthcare workers in child and adolescent TB focused areas. Capacity building may include training, mentorship, coaching, support supervision. </a:t>
            </a:r>
          </a:p>
          <a:p>
            <a:pPr marL="218478" indent="-218478" defTabSz="873914">
              <a:buFont typeface="Arial" panose="020B0604020202020204" pitchFamily="34" charset="0"/>
              <a:buAutoNum type="alphaLcParenR"/>
              <a:defRPr/>
            </a:pPr>
            <a:r>
              <a:rPr lang="en-US" dirty="0"/>
              <a:t>Ensure access to quality medicines for treatment and prevention including child friendly formulations for children (dispersible formulations) for both TB treatment and prevention)</a:t>
            </a:r>
          </a:p>
          <a:p>
            <a:pPr marL="218478" indent="-218478" defTabSz="873914">
              <a:buFont typeface="Arial" panose="020B0604020202020204" pitchFamily="34" charset="0"/>
              <a:buAutoNum type="alphaLcParenR"/>
              <a:defRPr/>
            </a:pPr>
            <a:r>
              <a:rPr lang="en-US" dirty="0"/>
              <a:t>Encouraging integration of other health programmes e.g., maternal, child and adolescent care delivery services </a:t>
            </a:r>
          </a:p>
          <a:p>
            <a:pPr marL="218478" indent="-218478" defTabSz="873914">
              <a:buFont typeface="Arial" panose="020B0604020202020204" pitchFamily="34" charset="0"/>
              <a:buAutoNum type="alphaLcParenR"/>
              <a:defRPr/>
            </a:pPr>
            <a:r>
              <a:rPr lang="en-US" dirty="0"/>
              <a:t>Advocacy for increased funding for child TB services. </a:t>
            </a:r>
          </a:p>
          <a:p>
            <a:pPr defTabSz="873914">
              <a:defRPr/>
            </a:pPr>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15</a:t>
            </a:fld>
            <a:endParaRPr lang="fr-FR" altLang="en-US" dirty="0"/>
          </a:p>
        </p:txBody>
      </p:sp>
    </p:spTree>
    <p:extLst>
      <p:ext uri="{BB962C8B-B14F-4D97-AF65-F5344CB8AC3E}">
        <p14:creationId xmlns:p14="http://schemas.microsoft.com/office/powerpoint/2010/main" val="186568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 NTP is responsible for monitoring the delivery of child and adolescent TB services at the national level. </a:t>
            </a:r>
          </a:p>
          <a:p>
            <a:pPr defTabSz="873914" eaLnBrk="1" fontAlgn="auto" hangingPunct="1">
              <a:spcBef>
                <a:spcPts val="0"/>
              </a:spcBef>
              <a:spcAft>
                <a:spcPts val="0"/>
              </a:spcAft>
              <a:defRPr/>
            </a:pPr>
            <a:r>
              <a:rPr lang="en-US" dirty="0"/>
              <a:t>This involves</a:t>
            </a:r>
          </a:p>
          <a:p>
            <a:pPr marL="218478" indent="-218478" defTabSz="873914" eaLnBrk="1" fontAlgn="auto" hangingPunct="1">
              <a:spcBef>
                <a:spcPts val="0"/>
              </a:spcBef>
              <a:spcAft>
                <a:spcPts val="0"/>
              </a:spcAft>
              <a:buFont typeface="Arial" panose="020B0604020202020204" pitchFamily="34" charset="0"/>
              <a:buAutoNum type="alphaLcParenR"/>
              <a:defRPr/>
            </a:pPr>
            <a:r>
              <a:rPr lang="en-US" dirty="0"/>
              <a:t>TB recording and reporting tools that cater for the needs of children and adolescents are developed and scaled up at all levels of the healthcare system. This includes tools that collect age-disaggregated data on TB diagnosis and treatment including TB preventive therapy. </a:t>
            </a:r>
          </a:p>
          <a:p>
            <a:pPr marL="218478" indent="-218478" defTabSz="873914" eaLnBrk="1" fontAlgn="auto" hangingPunct="1">
              <a:spcBef>
                <a:spcPts val="0"/>
              </a:spcBef>
              <a:spcAft>
                <a:spcPts val="0"/>
              </a:spcAft>
              <a:buFont typeface="Arial" panose="020B0604020202020204" pitchFamily="34" charset="0"/>
              <a:buAutoNum type="alphaLcParenR"/>
              <a:defRPr/>
            </a:pPr>
            <a:r>
              <a:rPr lang="en-US" dirty="0"/>
              <a:t>Evaluation of age-disaggregated surveillance data to target settings or populations for implementation and assessment of specific activities</a:t>
            </a:r>
          </a:p>
          <a:p>
            <a:pPr marL="218478" indent="-218478" defTabSz="873914" eaLnBrk="1" fontAlgn="auto" hangingPunct="1">
              <a:spcBef>
                <a:spcPts val="0"/>
              </a:spcBef>
              <a:spcAft>
                <a:spcPts val="0"/>
              </a:spcAft>
              <a:buFont typeface="Arial" panose="020B0604020202020204" pitchFamily="34" charset="0"/>
              <a:buAutoNum type="alphaLcParenR"/>
              <a:defRPr/>
            </a:pPr>
            <a:r>
              <a:rPr lang="en-US" dirty="0"/>
              <a:t>Robust electronic health information systems such as electronic case-based systems are adapted and scaled up across the country</a:t>
            </a:r>
          </a:p>
          <a:p>
            <a:pPr marL="218478" indent="-218478" defTabSz="873914" eaLnBrk="1" fontAlgn="auto" hangingPunct="1">
              <a:spcBef>
                <a:spcPts val="0"/>
              </a:spcBef>
              <a:spcAft>
                <a:spcPts val="0"/>
              </a:spcAft>
              <a:buFont typeface="Arial" panose="020B0604020202020204" pitchFamily="34" charset="0"/>
              <a:buAutoNum type="alphaLcParenR"/>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16</a:t>
            </a:fld>
            <a:endParaRPr lang="fr-FR" altLang="en-US" dirty="0"/>
          </a:p>
        </p:txBody>
      </p:sp>
    </p:spTree>
    <p:extLst>
      <p:ext uri="{BB962C8B-B14F-4D97-AF65-F5344CB8AC3E}">
        <p14:creationId xmlns:p14="http://schemas.microsoft.com/office/powerpoint/2010/main" val="3224799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US" dirty="0"/>
              <a:t>The NTP is responsible for </a:t>
            </a:r>
            <a:r>
              <a:rPr lang="en-US" dirty="0" err="1"/>
              <a:t>mobilisation</a:t>
            </a:r>
            <a:r>
              <a:rPr lang="en-US" dirty="0"/>
              <a:t> of domestic funding and advocacy for funding of child TB services internationally. </a:t>
            </a:r>
            <a:endParaRPr lang="x-none" dirty="0"/>
          </a:p>
          <a:p>
            <a:r>
              <a:rPr lang="en-US" dirty="0"/>
              <a:t>To carry out these functions, NTPs should develop adequate budgets for child and adolescent TB interventions at all levels of services. Tools such as the One Health Tool and Pediatric TB budgeting tool can be used. These tools help facilitate the costing of key interventions for child and adolescent TB e.g., specimen collection, contact investigation, TB preventive therapy and training. </a:t>
            </a:r>
            <a:endParaRPr lang="x-none" dirty="0"/>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17</a:t>
            </a:fld>
            <a:endParaRPr lang="fr-FR" altLang="en-US" dirty="0"/>
          </a:p>
        </p:txBody>
      </p:sp>
    </p:spTree>
    <p:extLst>
      <p:ext uri="{BB962C8B-B14F-4D97-AF65-F5344CB8AC3E}">
        <p14:creationId xmlns:p14="http://schemas.microsoft.com/office/powerpoint/2010/main" val="404401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fontAlgn="base"/>
            <a:r>
              <a:rPr lang="en-US" dirty="0"/>
              <a:t>NTPs should continuously evaluate the processes and results of implementation to understand “what”, “why”, and “how” interventions work or do not work in their setting. NTPs in consultation with stakeholders, e.g., community members, researchers and civil society should then formulate potential solutions to interventions that do not work or those that work sub-optimally and pilot test these solutions prior to scaling them across the country. </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18</a:t>
            </a:fld>
            <a:endParaRPr lang="fr-FR" altLang="en-US" dirty="0"/>
          </a:p>
        </p:txBody>
      </p:sp>
    </p:spTree>
    <p:extLst>
      <p:ext uri="{BB962C8B-B14F-4D97-AF65-F5344CB8AC3E}">
        <p14:creationId xmlns:p14="http://schemas.microsoft.com/office/powerpoint/2010/main" val="150977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19</a:t>
            </a:fld>
            <a:endParaRPr lang="fr-FR" altLang="en-US" dirty="0"/>
          </a:p>
        </p:txBody>
      </p:sp>
    </p:spTree>
    <p:extLst>
      <p:ext uri="{BB962C8B-B14F-4D97-AF65-F5344CB8AC3E}">
        <p14:creationId xmlns:p14="http://schemas.microsoft.com/office/powerpoint/2010/main" val="173184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pPr defTabSz="873914">
              <a:defRPr/>
            </a:pPr>
            <a:r>
              <a:rPr lang="en-AU" dirty="0"/>
              <a:t>In this final </a:t>
            </a:r>
            <a:r>
              <a:rPr lang="en-GB" dirty="0"/>
              <a:t>module, you will learn about the role of the NTP in provision of child and adolescent TB services. You will also learn about the role of other health programmes in supporting these services and how integrating child TB care with those programmes can improve care delivery at your health facility. </a:t>
            </a:r>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a:t>
            </a:fld>
            <a:endParaRPr lang="fr-FR" altLang="en-US" dirty="0"/>
          </a:p>
        </p:txBody>
      </p:sp>
    </p:spTree>
    <p:extLst>
      <p:ext uri="{BB962C8B-B14F-4D97-AF65-F5344CB8AC3E}">
        <p14:creationId xmlns:p14="http://schemas.microsoft.com/office/powerpoint/2010/main" val="61213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ea typeface="MS PGothic"/>
                <a:cs typeface="Calibri"/>
              </a:rPr>
              <a:t>Provincial TB coordinators are frequently medical officers with public health qualifications.  </a:t>
            </a:r>
            <a:endParaRPr lang="en-US" dirty="0">
              <a:cs typeface="Calibri"/>
            </a:endParaRPr>
          </a:p>
          <a:p>
            <a:pPr>
              <a:spcBef>
                <a:spcPts val="0"/>
              </a:spcBef>
              <a:spcAft>
                <a:spcPts val="0"/>
              </a:spcAft>
            </a:pPr>
            <a:r>
              <a:rPr lang="en-US" dirty="0">
                <a:ea typeface="MS PGothic"/>
                <a:cs typeface="Calibri"/>
              </a:rPr>
              <a:t>Their duties include</a:t>
            </a:r>
            <a:endParaRPr lang="en-US" dirty="0">
              <a:cs typeface="Calibri"/>
            </a:endParaRPr>
          </a:p>
          <a:p>
            <a:pPr>
              <a:spcBef>
                <a:spcPts val="0"/>
              </a:spcBef>
              <a:spcAft>
                <a:spcPts val="0"/>
              </a:spcAft>
            </a:pPr>
            <a:r>
              <a:rPr lang="en-US" dirty="0">
                <a:ea typeface="MS PGothic"/>
                <a:cs typeface="Calibri"/>
              </a:rPr>
              <a:t> a) coordination with various </a:t>
            </a:r>
            <a:r>
              <a:rPr lang="en-US" dirty="0" err="1">
                <a:ea typeface="MS PGothic"/>
                <a:cs typeface="Calibri"/>
              </a:rPr>
              <a:t>organisations</a:t>
            </a:r>
            <a:r>
              <a:rPr lang="en-US" dirty="0">
                <a:ea typeface="MS PGothic"/>
                <a:cs typeface="Calibri"/>
              </a:rPr>
              <a:t> e.g., private </a:t>
            </a:r>
            <a:r>
              <a:rPr lang="en-US" dirty="0" err="1">
                <a:ea typeface="MS PGothic"/>
                <a:cs typeface="Calibri"/>
              </a:rPr>
              <a:t>organisations</a:t>
            </a:r>
            <a:r>
              <a:rPr lang="en-US" dirty="0">
                <a:ea typeface="MS PGothic"/>
                <a:cs typeface="Calibri"/>
              </a:rPr>
              <a:t> and donor organizations (implementing partners) to ensure equitable provision of child and adolescent TB services within the region, </a:t>
            </a:r>
            <a:endParaRPr lang="en-US" dirty="0">
              <a:cs typeface="Calibri"/>
            </a:endParaRPr>
          </a:p>
          <a:p>
            <a:pPr>
              <a:spcBef>
                <a:spcPts val="0"/>
              </a:spcBef>
              <a:spcAft>
                <a:spcPts val="0"/>
              </a:spcAft>
            </a:pPr>
            <a:r>
              <a:rPr lang="en-US" dirty="0">
                <a:ea typeface="MS PGothic"/>
                <a:cs typeface="Calibri"/>
              </a:rPr>
              <a:t>b) coordination of child and adolescent TB services across several districts in their region including supportive supervision and mentorship of district TB coordinators.</a:t>
            </a:r>
            <a:endParaRPr lang="en-US" dirty="0">
              <a:cs typeface="Calibri"/>
            </a:endParaRPr>
          </a:p>
          <a:p>
            <a:pPr>
              <a:spcBef>
                <a:spcPts val="0"/>
              </a:spcBef>
              <a:spcAft>
                <a:spcPts val="0"/>
              </a:spcAft>
            </a:pPr>
            <a:r>
              <a:rPr lang="en-US" dirty="0">
                <a:ea typeface="MS PGothic"/>
                <a:cs typeface="Calibri"/>
              </a:rPr>
              <a:t>c) coordination with laboratory and pharmaceutical divisions at the Ministry of Health to ensure that health facilities within their region have adequate supplies of TB lab and pharmaceutical supplies e.g., </a:t>
            </a:r>
            <a:r>
              <a:rPr lang="en-US" dirty="0" err="1">
                <a:ea typeface="MS PGothic"/>
                <a:cs typeface="Calibri"/>
              </a:rPr>
              <a:t>paediatric</a:t>
            </a:r>
            <a:r>
              <a:rPr lang="en-US" dirty="0">
                <a:ea typeface="MS PGothic"/>
                <a:cs typeface="Calibri"/>
              </a:rPr>
              <a:t> formulations of TB medicines </a:t>
            </a:r>
            <a:endParaRPr lang="en-US" dirty="0">
              <a:cs typeface="Calibri"/>
            </a:endParaRPr>
          </a:p>
          <a:p>
            <a:pPr>
              <a:spcBef>
                <a:spcPts val="0"/>
              </a:spcBef>
              <a:spcAft>
                <a:spcPts val="0"/>
              </a:spcAft>
            </a:pPr>
            <a:r>
              <a:rPr lang="en-US" dirty="0">
                <a:ea typeface="MS PGothic"/>
                <a:cs typeface="Calibri"/>
              </a:rPr>
              <a:t>Regional TB supervisors will also oversee recording and reporting and active use of TB data in their region and participate in TB campaigns, surveys and reviews taking place in the  districts in their region or province.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a:pPr>
                <a:defRPr/>
              </a:pPr>
              <a:t>20</a:t>
            </a:fld>
            <a:endParaRPr lang="fr-FR" altLang="en-US" dirty="0"/>
          </a:p>
        </p:txBody>
      </p:sp>
    </p:spTree>
    <p:extLst>
      <p:ext uri="{BB962C8B-B14F-4D97-AF65-F5344CB8AC3E}">
        <p14:creationId xmlns:p14="http://schemas.microsoft.com/office/powerpoint/2010/main" val="412826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ea typeface="MS PGothic"/>
                <a:cs typeface="Calibri"/>
              </a:rPr>
              <a:t>At the district level, in addition to diagnosis and treatment services, there are also programmatic tasks that are undertaken by the district TB coordinators.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 The district TB coordinators should work closely with all </a:t>
            </a:r>
            <a:r>
              <a:rPr lang="en-US" dirty="0" err="1">
                <a:ea typeface="MS PGothic"/>
                <a:cs typeface="Calibri"/>
              </a:rPr>
              <a:t>organisations</a:t>
            </a:r>
            <a:r>
              <a:rPr lang="en-US" dirty="0">
                <a:ea typeface="MS PGothic"/>
                <a:cs typeface="Calibri"/>
              </a:rPr>
              <a:t> supporting TB care services in the district to ensure equitable provision of support for child and adolescent TB services in the region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The district TB coordinators also work with other  persons responsible for laboratory and supply chain management to ensure good coordination and reliable availability of TB commodities at all facilities.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The District TB coordinators are responsible for overall management of TB care and prevention, recording and reporting and coordination of local use of routinely available TB data, as well as supporting TB services at the facilities in the district and coordinating TB services with others, such as HIV care and maternal and child health, including nutrition,  services.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a:pPr>
                <a:defRPr/>
              </a:pPr>
              <a:t>21</a:t>
            </a:fld>
            <a:endParaRPr lang="fr-FR" altLang="en-US" dirty="0"/>
          </a:p>
        </p:txBody>
      </p:sp>
    </p:spTree>
    <p:extLst>
      <p:ext uri="{BB962C8B-B14F-4D97-AF65-F5344CB8AC3E}">
        <p14:creationId xmlns:p14="http://schemas.microsoft.com/office/powerpoint/2010/main" val="1050160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ea typeface="MS PGothic"/>
                <a:cs typeface="Calibri"/>
              </a:rPr>
              <a:t>Ideally, in high TB burden settings, </a:t>
            </a:r>
            <a:r>
              <a:rPr lang="en-US" b="1" dirty="0">
                <a:ea typeface="MS PGothic"/>
                <a:cs typeface="Calibri"/>
              </a:rPr>
              <a:t>every</a:t>
            </a:r>
            <a:r>
              <a:rPr lang="en-US" dirty="0">
                <a:ea typeface="MS PGothic"/>
                <a:cs typeface="Calibri"/>
              </a:rPr>
              <a:t> healthcare worker should have </a:t>
            </a:r>
            <a:r>
              <a:rPr lang="en-US" b="1" dirty="0">
                <a:ea typeface="MS PGothic"/>
                <a:cs typeface="Calibri"/>
              </a:rPr>
              <a:t>good understanding </a:t>
            </a:r>
            <a:r>
              <a:rPr lang="en-US" dirty="0">
                <a:ea typeface="MS PGothic"/>
                <a:cs typeface="Calibri"/>
              </a:rPr>
              <a:t>about TB. However, each health facility has a TB focal person who spearhead and oversees delivery of TB services at the health facility level. The health facility TB focal person could be a medical, clinical or nursing officer.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Together with other health care workers, the TB focal persons participate in the identification and evaluation of people with presumptive TB, initiating patients diagnosed with TB on treatment, follow-up and support people with TB and TB infection to ensure treatment adherence and completion.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TB focal persons are also responsible for the management of supplies of TB medicines and other commodities at the health facilities. </a:t>
            </a:r>
            <a:endParaRPr lang="en-US" dirty="0">
              <a:cs typeface="Calibri"/>
            </a:endParaRPr>
          </a:p>
          <a:p>
            <a:pPr>
              <a:spcBef>
                <a:spcPts val="0"/>
              </a:spcBef>
              <a:spcAft>
                <a:spcPts val="0"/>
              </a:spcAft>
            </a:pPr>
            <a:endParaRPr lang="en-US" dirty="0">
              <a:ea typeface="MS PGothic"/>
              <a:cs typeface="Calibri"/>
            </a:endParaRPr>
          </a:p>
          <a:p>
            <a:pPr>
              <a:spcBef>
                <a:spcPts val="0"/>
              </a:spcBef>
              <a:spcAft>
                <a:spcPts val="0"/>
              </a:spcAft>
            </a:pPr>
            <a:r>
              <a:rPr lang="en-US" dirty="0">
                <a:ea typeface="MS PGothic"/>
                <a:cs typeface="Calibri"/>
              </a:rPr>
              <a:t>The TB focal persons are also the primary persons responsible for ensuring that all TB registers are properly filled and that periodic reports are compiled and submitted to the district level.  Typically the use of TB data to strengthen TB services e.g., the implementation of quality improvement initiatives would be led by the health facility TB focal persons. </a:t>
            </a:r>
            <a:endParaRPr lang="en-US" dirty="0">
              <a:cs typeface="Calibri"/>
            </a:endParaRPr>
          </a:p>
          <a:p>
            <a:pPr>
              <a:spcBef>
                <a:spcPts val="0"/>
              </a:spcBef>
              <a:spcAft>
                <a:spcPts val="0"/>
              </a:spcAft>
            </a:pPr>
            <a:r>
              <a:rPr lang="en-US" dirty="0">
                <a:ea typeface="MS PGothic"/>
                <a:cs typeface="Calibri"/>
              </a:rPr>
              <a:t>   </a:t>
            </a:r>
            <a:endParaRPr lang="en-US" dirty="0">
              <a:cs typeface="Calibri"/>
            </a:endParaRPr>
          </a:p>
          <a:p>
            <a:pPr>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a:pPr>
                <a:defRPr/>
              </a:pPr>
              <a:t>22</a:t>
            </a:fld>
            <a:endParaRPr lang="fr-FR" altLang="en-US" dirty="0"/>
          </a:p>
        </p:txBody>
      </p:sp>
    </p:spTree>
    <p:extLst>
      <p:ext uri="{BB962C8B-B14F-4D97-AF65-F5344CB8AC3E}">
        <p14:creationId xmlns:p14="http://schemas.microsoft.com/office/powerpoint/2010/main" val="3040231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23</a:t>
            </a:fld>
            <a:endParaRPr lang="fr-FR" altLang="en-US" dirty="0"/>
          </a:p>
        </p:txBody>
      </p:sp>
    </p:spTree>
    <p:extLst>
      <p:ext uri="{BB962C8B-B14F-4D97-AF65-F5344CB8AC3E}">
        <p14:creationId xmlns:p14="http://schemas.microsoft.com/office/powerpoint/2010/main" val="38440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lnSpcReduction="10000"/>
          </a:bodyPr>
          <a:lstStyle/>
          <a:p>
            <a:pPr>
              <a:defRPr/>
            </a:pPr>
            <a:r>
              <a:rPr lang="en-US" dirty="0"/>
              <a:t> TB is often driven by social and economic determinants of health. Therefore, effective and wholistic care for patients with TB cannot be delivered solely by the NTP. It is important for the NTPs to map out stakeholders to engage in the child and adolescent TB response in order to deliver TB care services to those with the greatest need. </a:t>
            </a:r>
          </a:p>
          <a:p>
            <a:pPr>
              <a:defRPr/>
            </a:pPr>
            <a:r>
              <a:rPr lang="en-US" altLang="en-AU" dirty="0"/>
              <a:t> </a:t>
            </a:r>
          </a:p>
          <a:p>
            <a:pPr>
              <a:defRPr/>
            </a:pPr>
            <a:r>
              <a:rPr lang="en-US" dirty="0"/>
              <a:t>The WHO multisectoral accountability framework for TB (MAF-TB) provides guidance on high level engagement for other government </a:t>
            </a:r>
            <a:r>
              <a:rPr lang="en-US" dirty="0" err="1"/>
              <a:t>programmes</a:t>
            </a:r>
            <a:r>
              <a:rPr lang="en-US" dirty="0"/>
              <a:t> for the delivery of TB care services. </a:t>
            </a:r>
          </a:p>
          <a:p>
            <a:pPr>
              <a:defRPr/>
            </a:pPr>
            <a:endParaRPr lang="en-US" dirty="0"/>
          </a:p>
          <a:p>
            <a:pPr>
              <a:defRPr/>
            </a:pPr>
            <a:r>
              <a:rPr lang="en-US" dirty="0"/>
              <a:t>Multisectoral engagement expands the reach of TB care delivery through integration into other non-health sectors e.g., workplaces, schools and correctional facilities. </a:t>
            </a:r>
            <a:r>
              <a:rPr lang="en-US" altLang="en-AU" dirty="0"/>
              <a:t>Multisectoral engagement may also be implemented within the health sector to improve the reach of TB care delivery through integration with other  health programmes e.g., </a:t>
            </a:r>
            <a:r>
              <a:rPr lang="en-US" dirty="0"/>
              <a:t>Maternal, Newborn &amp; Child health, Reproductive health, Adolescent health, Nutrition and Adolescents, Girls, Young Women (AGYW) programmes</a:t>
            </a:r>
          </a:p>
          <a:p>
            <a:pPr defTabSz="873914">
              <a:defRPr/>
            </a:pPr>
            <a:endParaRPr lang="en-US" dirty="0"/>
          </a:p>
          <a:p>
            <a:r>
              <a:rPr lang="en-US" altLang="en-AU" dirty="0"/>
              <a:t>NTPs should actively reach out to other health and non health programmes to ensure mainstreaming of TB prevention, diagnosis and treatment services into those programme areas.  </a:t>
            </a:r>
            <a:endParaRPr lang="en-AU" altLang="en-AU" dirty="0"/>
          </a:p>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24</a:t>
            </a:fld>
            <a:endParaRPr lang="fr-FR" altLang="en-US" dirty="0"/>
          </a:p>
        </p:txBody>
      </p:sp>
    </p:spTree>
    <p:extLst>
      <p:ext uri="{BB962C8B-B14F-4D97-AF65-F5344CB8AC3E}">
        <p14:creationId xmlns:p14="http://schemas.microsoft.com/office/powerpoint/2010/main" val="181764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US" dirty="0"/>
              <a:t>The 2023 roadmap towards ending TB in children and adolescents and the WHO End TB Strategy emphasize the need for integration of TB services into existing care platforms. To achieve this, it is important to integrate TB services into broader child health settings. Integration of TB services into child TB programmes that already have a wide reach e.g. PMTCT, EPI, IMCI, iCCM and nutrition will improve TB case finding among and potentially improve the health outcomes of children enrolled in those programmes.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25</a:t>
            </a:fld>
            <a:endParaRPr lang="fr-FR" altLang="en-US" dirty="0"/>
          </a:p>
        </p:txBody>
      </p:sp>
    </p:spTree>
    <p:extLst>
      <p:ext uri="{BB962C8B-B14F-4D97-AF65-F5344CB8AC3E}">
        <p14:creationId xmlns:p14="http://schemas.microsoft.com/office/powerpoint/2010/main" val="1387146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US" dirty="0"/>
              <a:t>Older children and adolescents have unique needs for service delivery including increased confidentiality, youthful/empathetic healthcare workers and short waiting times.  These needs are often present in spaces designed to deliver adolescent and youth friendly services. Integrating TB care delivery into those spaces will increase uptake of TB diagnosis and treatment services and improve health outcomes for this group of people. In addition, integrating TB care services into antenatal and postnatal care will help increase TB diagnosis among young mothers.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26</a:t>
            </a:fld>
            <a:endParaRPr lang="fr-FR" altLang="en-US" dirty="0"/>
          </a:p>
        </p:txBody>
      </p:sp>
    </p:spTree>
    <p:extLst>
      <p:ext uri="{BB962C8B-B14F-4D97-AF65-F5344CB8AC3E}">
        <p14:creationId xmlns:p14="http://schemas.microsoft.com/office/powerpoint/2010/main" val="2702385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27</a:t>
            </a:fld>
            <a:endParaRPr lang="fr-FR" altLang="en-US" dirty="0"/>
          </a:p>
        </p:txBody>
      </p:sp>
    </p:spTree>
    <p:extLst>
      <p:ext uri="{BB962C8B-B14F-4D97-AF65-F5344CB8AC3E}">
        <p14:creationId xmlns:p14="http://schemas.microsoft.com/office/powerpoint/2010/main" val="1888210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fi-FI" dirty="0"/>
              <a:t>In conclusion, the </a:t>
            </a:r>
            <a:r>
              <a:rPr lang="en-US" altLang="en-AU" dirty="0"/>
              <a:t>NTPs lead child and adolescent TB management at facility, district, regional/provincial and national levels. </a:t>
            </a:r>
          </a:p>
          <a:p>
            <a:pPr algn="just">
              <a:lnSpc>
                <a:spcPct val="90000"/>
              </a:lnSpc>
              <a:spcAft>
                <a:spcPts val="2867"/>
              </a:spcAft>
            </a:pPr>
            <a:r>
              <a:rPr lang="en-US" altLang="en-AU" dirty="0"/>
              <a:t>Integration of TB into other health services is recommended because it provides an opportunity for sustainable successful TB interventions. </a:t>
            </a:r>
          </a:p>
          <a:p>
            <a:pPr algn="just">
              <a:lnSpc>
                <a:spcPct val="90000"/>
              </a:lnSpc>
              <a:spcAft>
                <a:spcPts val="2867"/>
              </a:spcAft>
            </a:pPr>
            <a:r>
              <a:rPr lang="en-US" altLang="en-AU" dirty="0"/>
              <a:t>Maintenance of quality TB services at all times, even during emergencies, natural disasters, pandemics, etc., is critical and requires multisectoral  approach.</a:t>
            </a:r>
          </a:p>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28</a:t>
            </a:fld>
            <a:endParaRPr lang="fr-FR" altLang="en-US" dirty="0"/>
          </a:p>
        </p:txBody>
      </p:sp>
    </p:spTree>
    <p:extLst>
      <p:ext uri="{BB962C8B-B14F-4D97-AF65-F5344CB8AC3E}">
        <p14:creationId xmlns:p14="http://schemas.microsoft.com/office/powerpoint/2010/main" val="2041234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29</a:t>
            </a:fld>
            <a:endParaRPr lang="fr-FR" altLang="en-US" dirty="0"/>
          </a:p>
        </p:txBody>
      </p:sp>
    </p:spTree>
    <p:extLst>
      <p:ext uri="{BB962C8B-B14F-4D97-AF65-F5344CB8AC3E}">
        <p14:creationId xmlns:p14="http://schemas.microsoft.com/office/powerpoint/2010/main" val="227691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defRPr/>
            </a:pPr>
            <a:r>
              <a:rPr lang="en-US" dirty="0"/>
              <a:t>In this module, we will look at the role of the NTP in the provision of TB services. You will also learn about the multisectoral accountability framework and how this framework can help increase the reach of TB services. You will also learn about the other health services in which child TB services can be integrated and how integration can improve outcomes for both child TB and other disease. Finally, you will learn about how to maintain child TB services during emergencies or natural disasters like the recent COVID-19 pandemic. </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dirty="0"/>
          </a:p>
        </p:txBody>
      </p:sp>
    </p:spTree>
    <p:extLst>
      <p:ext uri="{BB962C8B-B14F-4D97-AF65-F5344CB8AC3E}">
        <p14:creationId xmlns:p14="http://schemas.microsoft.com/office/powerpoint/2010/main" val="21164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defRPr/>
            </a:pPr>
            <a:r>
              <a:rPr lang="en-GB" dirty="0"/>
              <a:t>We will pause and have a short  discussion before we get into the topic.</a:t>
            </a:r>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dirty="0"/>
          </a:p>
        </p:txBody>
      </p:sp>
    </p:spTree>
    <p:extLst>
      <p:ext uri="{BB962C8B-B14F-4D97-AF65-F5344CB8AC3E}">
        <p14:creationId xmlns:p14="http://schemas.microsoft.com/office/powerpoint/2010/main" val="75188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5</a:t>
            </a:fld>
            <a:endParaRPr lang="fr-FR" altLang="en-US" dirty="0"/>
          </a:p>
        </p:txBody>
      </p:sp>
    </p:spTree>
    <p:extLst>
      <p:ext uri="{BB962C8B-B14F-4D97-AF65-F5344CB8AC3E}">
        <p14:creationId xmlns:p14="http://schemas.microsoft.com/office/powerpoint/2010/main" val="352698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6</a:t>
            </a:fld>
            <a:endParaRPr lang="fr-FR" altLang="en-US" dirty="0"/>
          </a:p>
        </p:txBody>
      </p:sp>
    </p:spTree>
    <p:extLst>
      <p:ext uri="{BB962C8B-B14F-4D97-AF65-F5344CB8AC3E}">
        <p14:creationId xmlns:p14="http://schemas.microsoft.com/office/powerpoint/2010/main" val="416066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7</a:t>
            </a:fld>
            <a:endParaRPr lang="fr-FR" altLang="en-US" dirty="0"/>
          </a:p>
        </p:txBody>
      </p:sp>
    </p:spTree>
    <p:extLst>
      <p:ext uri="{BB962C8B-B14F-4D97-AF65-F5344CB8AC3E}">
        <p14:creationId xmlns:p14="http://schemas.microsoft.com/office/powerpoint/2010/main" val="14299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8</a:t>
            </a:fld>
            <a:endParaRPr lang="fr-FR" altLang="en-US" dirty="0"/>
          </a:p>
        </p:txBody>
      </p:sp>
    </p:spTree>
    <p:extLst>
      <p:ext uri="{BB962C8B-B14F-4D97-AF65-F5344CB8AC3E}">
        <p14:creationId xmlns:p14="http://schemas.microsoft.com/office/powerpoint/2010/main" val="2868203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xfrm>
            <a:off x="409575" y="652463"/>
            <a:ext cx="5789613" cy="3257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Countries are at different stages of updating and implementing their strategic plans for TB. The updated Roadmap and commitments made at the United Nations High Level Meeting held  last year highlight the need to address child and adolescent TB ​in order to end TB.</a:t>
            </a:r>
            <a:r>
              <a:rPr lang="en-US" altLang="en-AU" dirty="0"/>
              <a:t> </a:t>
            </a:r>
          </a:p>
          <a:p>
            <a:endParaRPr lang="en-US" altLang="en-AU" dirty="0"/>
          </a:p>
          <a:p>
            <a:r>
              <a:rPr lang="en-US" altLang="en-AU" dirty="0"/>
              <a:t>National TB </a:t>
            </a:r>
            <a:r>
              <a:rPr lang="en-US" altLang="en-AU" dirty="0" err="1"/>
              <a:t>Programmes</a:t>
            </a:r>
            <a:r>
              <a:rPr lang="en-US" altLang="en-AU" dirty="0"/>
              <a:t> (NTPs) are departments in the Ministries of Health which are responsible for formulating national policies, guidelines and strategic plans to ensure that global targets for TB control are met. NTPs also coordinate relevant stakeholders to ensure that TB care and prevention services are implemented equitably across the country.  </a:t>
            </a:r>
            <a:endParaRPr lang="en-US" dirty="0"/>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0055" indent="-273098">
              <a:defRPr>
                <a:solidFill>
                  <a:schemeClr val="tx1"/>
                </a:solidFill>
                <a:latin typeface="Arial" panose="020B0604020202020204" pitchFamily="34" charset="0"/>
                <a:ea typeface="MS PGothic" panose="020B0600070205080204" pitchFamily="34" charset="-128"/>
              </a:defRPr>
            </a:lvl2pPr>
            <a:lvl3pPr marL="1092392" indent="-218478">
              <a:defRPr>
                <a:solidFill>
                  <a:schemeClr val="tx1"/>
                </a:solidFill>
                <a:latin typeface="Arial" panose="020B0604020202020204" pitchFamily="34" charset="0"/>
                <a:ea typeface="MS PGothic" panose="020B0600070205080204" pitchFamily="34" charset="-128"/>
              </a:defRPr>
            </a:lvl3pPr>
            <a:lvl4pPr marL="1529349" indent="-218478">
              <a:defRPr>
                <a:solidFill>
                  <a:schemeClr val="tx1"/>
                </a:solidFill>
                <a:latin typeface="Arial" panose="020B0604020202020204" pitchFamily="34" charset="0"/>
                <a:ea typeface="MS PGothic" panose="020B0600070205080204" pitchFamily="34" charset="-128"/>
              </a:defRPr>
            </a:lvl4pPr>
            <a:lvl5pPr marL="1966307" indent="-218478">
              <a:defRPr>
                <a:solidFill>
                  <a:schemeClr val="tx1"/>
                </a:solidFill>
                <a:latin typeface="Arial" panose="020B0604020202020204" pitchFamily="34" charset="0"/>
                <a:ea typeface="MS PGothic" panose="020B0600070205080204" pitchFamily="34" charset="-128"/>
              </a:defRPr>
            </a:lvl5pPr>
            <a:lvl6pPr marL="2403264"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40221"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277178"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14135"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BC28AF-3558-4018-98C9-4ABAFB1272F8}" type="slidenum">
              <a:rPr lang="fr-FR" altLang="en-US" smtClean="0">
                <a:latin typeface="Calibri" panose="020F0502020204030204" pitchFamily="34" charset="0"/>
              </a:rPr>
              <a:pPr/>
              <a:t>9</a:t>
            </a:fld>
            <a:endParaRPr lang="fr-FR"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81904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147812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9799991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824425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1210104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506295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3760666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636926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41601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1646098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53234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00296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758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363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1631216"/>
          </a:xfrm>
        </p:spPr>
        <p:txBody>
          <a:bodyPr>
            <a:spAutoFit/>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305540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164790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3705518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4147375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74463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1163137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43579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5034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37901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196415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257313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430572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72467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43673"/>
                </a:solidFill>
                <a:effectLst/>
                <a:uLnTx/>
                <a:uFillTx/>
                <a:latin typeface="Calibri"/>
                <a:ea typeface="+mn-ea"/>
                <a:cs typeface="+mn-cs"/>
              </a:rPr>
              <a:t>TITLE OF THE MODULE </a:t>
            </a: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3412851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3824475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71778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2434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56250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470740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2818648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984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86743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31265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4088293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2780898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endParaRPr lang="en-ZA"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957270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85506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787574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111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54924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4075969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995553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2630085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4211331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123312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776038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56601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221141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3009948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r>
              <a:rPr lang="en-ZA" sz="4000" b="1" dirty="0"/>
              <a:t>Case study activity</a:t>
            </a:r>
          </a:p>
        </p:txBody>
      </p:sp>
    </p:spTree>
    <p:extLst>
      <p:ext uri="{BB962C8B-B14F-4D97-AF65-F5344CB8AC3E}">
        <p14:creationId xmlns:p14="http://schemas.microsoft.com/office/powerpoint/2010/main" val="358500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743184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3772280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621235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r>
              <a:rPr lang="en-ZA"/>
              <a:t>TITLE OF THE MODULE </a:t>
            </a:r>
            <a:endParaRPr lang="en-ZA" dirty="0"/>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r>
              <a:rPr lang="en-ZA"/>
              <a:t>| </a:t>
            </a:r>
            <a:fld id="{85FBEC4C-3780-454A-B619-D959358895F7}" type="slidenum">
              <a:rPr lang="en-ZA" smtClean="0"/>
              <a:pPr/>
              <a:t>‹#›</a:t>
            </a:fld>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6983541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243661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794782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105492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819831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377984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7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pic>
        <p:nvPicPr>
          <p:cNvPr id="4" name="Picture 3">
            <a:extLst>
              <a:ext uri="{FF2B5EF4-FFF2-40B4-BE49-F238E27FC236}">
                <a16:creationId xmlns:a16="http://schemas.microsoft.com/office/drawing/2014/main" id="{42435A26-8639-F6C2-F899-1E3644BD8E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Tree>
    <p:extLst>
      <p:ext uri="{BB962C8B-B14F-4D97-AF65-F5344CB8AC3E}">
        <p14:creationId xmlns:p14="http://schemas.microsoft.com/office/powerpoint/2010/main" val="269078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2971647"/>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3965033"/>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4" y="4958418"/>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2977178"/>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3976095"/>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4975011"/>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085045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3B4538E-333B-DA9E-8212-DF53094FFC4B}"/>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B735053-1A6A-005E-57BC-5E9D2894F12B}"/>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0413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025385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pic>
        <p:nvPicPr>
          <p:cNvPr id="3" name="Picture 2">
            <a:extLst>
              <a:ext uri="{FF2B5EF4-FFF2-40B4-BE49-F238E27FC236}">
                <a16:creationId xmlns:a16="http://schemas.microsoft.com/office/drawing/2014/main" id="{254BFBB3-E8B7-4C8F-6BA7-42D362689EF6}"/>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2615896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520988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p:nvPicPr>
        <p:blipFill>
          <a:blip r:embed="rId2">
            <a:duotone>
              <a:schemeClr val="accent2">
                <a:shade val="45000"/>
                <a:satMod val="135000"/>
              </a:schemeClr>
              <a:prstClr val="white"/>
            </a:duotone>
          </a:blip>
          <a:stretch>
            <a:fillRect/>
          </a:stretch>
        </p:blipFill>
        <p:spPr>
          <a:xfrm>
            <a:off x="911227" y="2734125"/>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p:nvPicPr>
        <p:blipFill>
          <a:blip r:embed="rId2">
            <a:duotone>
              <a:schemeClr val="accent2">
                <a:shade val="45000"/>
                <a:satMod val="135000"/>
              </a:schemeClr>
              <a:prstClr val="white"/>
            </a:duotone>
          </a:blip>
          <a:stretch>
            <a:fillRect/>
          </a:stretch>
        </p:blipFill>
        <p:spPr>
          <a:xfrm>
            <a:off x="911226" y="3489990"/>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p:nvPicPr>
        <p:blipFill>
          <a:blip r:embed="rId2">
            <a:duotone>
              <a:schemeClr val="accent2">
                <a:shade val="45000"/>
                <a:satMod val="135000"/>
              </a:schemeClr>
              <a:prstClr val="white"/>
            </a:duotone>
          </a:blip>
          <a:stretch>
            <a:fillRect/>
          </a:stretch>
        </p:blipFill>
        <p:spPr>
          <a:xfrm>
            <a:off x="911228" y="4245854"/>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45310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13" name="Rectangle 12">
            <a:extLst>
              <a:ext uri="{FF2B5EF4-FFF2-40B4-BE49-F238E27FC236}">
                <a16:creationId xmlns:a16="http://schemas.microsoft.com/office/drawing/2014/main" id="{5EA6C54B-0BD9-0987-552C-68ED6F357235}"/>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14" name="Picture 13">
            <a:extLst>
              <a:ext uri="{FF2B5EF4-FFF2-40B4-BE49-F238E27FC236}">
                <a16:creationId xmlns:a16="http://schemas.microsoft.com/office/drawing/2014/main" id="{B79CA578-28B0-EA97-BFF7-666D731834C8}"/>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15" name="Rectangle 14">
            <a:extLst>
              <a:ext uri="{FF2B5EF4-FFF2-40B4-BE49-F238E27FC236}">
                <a16:creationId xmlns:a16="http://schemas.microsoft.com/office/drawing/2014/main" id="{09EC1976-D1D5-3EE1-3735-E42BE7B755C1}"/>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7" name="Oval 16">
            <a:extLst>
              <a:ext uri="{FF2B5EF4-FFF2-40B4-BE49-F238E27FC236}">
                <a16:creationId xmlns:a16="http://schemas.microsoft.com/office/drawing/2014/main" id="{5910F9D5-65D3-EE80-533E-30209FBCBA6E}"/>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8" name="TextBox 17">
            <a:extLst>
              <a:ext uri="{FF2B5EF4-FFF2-40B4-BE49-F238E27FC236}">
                <a16:creationId xmlns:a16="http://schemas.microsoft.com/office/drawing/2014/main" id="{21BDE515-4386-E446-D87C-3CB38BF23205}"/>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19" name="Rectangle 18">
            <a:extLst>
              <a:ext uri="{FF2B5EF4-FFF2-40B4-BE49-F238E27FC236}">
                <a16:creationId xmlns:a16="http://schemas.microsoft.com/office/drawing/2014/main" id="{326CEC78-A510-3ECB-C434-6D29EE458CDE}"/>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7C0EFD13-89BB-E00D-F620-7799F5ADDC4D}"/>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1" name="Rectangle 20">
            <a:extLst>
              <a:ext uri="{FF2B5EF4-FFF2-40B4-BE49-F238E27FC236}">
                <a16:creationId xmlns:a16="http://schemas.microsoft.com/office/drawing/2014/main" id="{7F430610-D1C5-D761-0603-92D19837FA1C}"/>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6FC50AA3-C015-C92B-F799-334954227BB7}"/>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107025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
        <p:nvSpPr>
          <p:cNvPr id="3" name="Rectangle 2">
            <a:extLst>
              <a:ext uri="{FF2B5EF4-FFF2-40B4-BE49-F238E27FC236}">
                <a16:creationId xmlns:a16="http://schemas.microsoft.com/office/drawing/2014/main" id="{EFB4CDF4-3A9D-02DC-6A63-52DFE03FD49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pic>
        <p:nvPicPr>
          <p:cNvPr id="8" name="Picture 7">
            <a:extLst>
              <a:ext uri="{FF2B5EF4-FFF2-40B4-BE49-F238E27FC236}">
                <a16:creationId xmlns:a16="http://schemas.microsoft.com/office/drawing/2014/main" id="{D96D994E-4257-577C-41F6-B3D8010B5595}"/>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9" name="Rectangle 8">
            <a:extLst>
              <a:ext uri="{FF2B5EF4-FFF2-40B4-BE49-F238E27FC236}">
                <a16:creationId xmlns:a16="http://schemas.microsoft.com/office/drawing/2014/main" id="{094F6BA6-0CDA-E20C-0426-895C850FC9D8}"/>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Oval 9">
            <a:extLst>
              <a:ext uri="{FF2B5EF4-FFF2-40B4-BE49-F238E27FC236}">
                <a16:creationId xmlns:a16="http://schemas.microsoft.com/office/drawing/2014/main" id="{EC1C40DF-5EEC-10F4-AD5B-332C115466E3}"/>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1" name="Rectangle 10">
            <a:extLst>
              <a:ext uri="{FF2B5EF4-FFF2-40B4-BE49-F238E27FC236}">
                <a16:creationId xmlns:a16="http://schemas.microsoft.com/office/drawing/2014/main" id="{4CAC487B-DE8E-88FE-8C93-671EC8BC9165}"/>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90F9FCED-8F51-8B11-6E89-9FC35E661CBC}"/>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3" name="Rectangle 12">
            <a:extLst>
              <a:ext uri="{FF2B5EF4-FFF2-40B4-BE49-F238E27FC236}">
                <a16:creationId xmlns:a16="http://schemas.microsoft.com/office/drawing/2014/main" id="{27E2E055-481B-CB53-4299-ED278D705569}"/>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2C4F565D-39B3-3DBB-B0F8-6924BDC1B313}"/>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5" name="Rectangle 14">
            <a:extLst>
              <a:ext uri="{FF2B5EF4-FFF2-40B4-BE49-F238E27FC236}">
                <a16:creationId xmlns:a16="http://schemas.microsoft.com/office/drawing/2014/main" id="{D0203496-D076-95F3-F5C7-5D8A28A9223F}"/>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849DE29B-BD01-D81F-BE94-9E7E28FB28C4}"/>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7" name="TextBox 16">
            <a:extLst>
              <a:ext uri="{FF2B5EF4-FFF2-40B4-BE49-F238E27FC236}">
                <a16:creationId xmlns:a16="http://schemas.microsoft.com/office/drawing/2014/main" id="{B2FB4759-69B5-C946-5356-99AA8367D297}"/>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421411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6E7AAD3C-D449-330B-4BEA-7DBEAD929781}"/>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Tree>
    <p:extLst>
      <p:ext uri="{BB962C8B-B14F-4D97-AF65-F5344CB8AC3E}">
        <p14:creationId xmlns:p14="http://schemas.microsoft.com/office/powerpoint/2010/main" val="1384733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only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769620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3900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2971647"/>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3965033"/>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2977178"/>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3976095"/>
            <a:ext cx="9718676" cy="622794"/>
          </a:xfrm>
        </p:spPr>
        <p:txBody>
          <a:bodyPr anchor="ct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41991743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r>
              <a:rPr lang="en-US"/>
              <a:t>Click to edit Master text styles</a:t>
            </a:r>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r>
              <a:rPr lang="en-US"/>
              <a:t>Click to edit Master text styles</a:t>
            </a:r>
          </a:p>
        </p:txBody>
      </p:sp>
      <p:sp>
        <p:nvSpPr>
          <p:cNvPr id="6" name="Rectangle 5">
            <a:extLst>
              <a:ext uri="{FF2B5EF4-FFF2-40B4-BE49-F238E27FC236}">
                <a16:creationId xmlns:a16="http://schemas.microsoft.com/office/drawing/2014/main" id="{06C64995-F0DE-3DDC-9059-19E0998F8742}"/>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F7235DE4-BDBD-CD5E-BCBD-3343D68A73BF}"/>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17796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r>
              <a:rPr lang="en-US"/>
              <a:t>Click to edit Master text styles</a:t>
            </a:r>
          </a:p>
        </p:txBody>
      </p:sp>
      <p:sp>
        <p:nvSpPr>
          <p:cNvPr id="18" name="Rectangle 17">
            <a:extLst>
              <a:ext uri="{FF2B5EF4-FFF2-40B4-BE49-F238E27FC236}">
                <a16:creationId xmlns:a16="http://schemas.microsoft.com/office/drawing/2014/main" id="{93F465C3-6D85-4A4D-498B-0E2B2B815D39}"/>
              </a:ext>
            </a:extLst>
          </p:cNvPr>
          <p:cNvSpPr/>
          <p:nvPr/>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r>
              <a:rPr lang="en-US"/>
              <a:t>Click to edit Master text styles</a:t>
            </a:r>
          </a:p>
        </p:txBody>
      </p:sp>
      <p:sp>
        <p:nvSpPr>
          <p:cNvPr id="21" name="Rectangle 20">
            <a:extLst>
              <a:ext uri="{FF2B5EF4-FFF2-40B4-BE49-F238E27FC236}">
                <a16:creationId xmlns:a16="http://schemas.microsoft.com/office/drawing/2014/main" id="{2A450F02-04B3-F107-F293-282E56AA307D}"/>
              </a:ext>
            </a:extLst>
          </p:cNvPr>
          <p:cNvSpPr/>
          <p:nvPr/>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805833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r>
              <a:rPr lang="en-US"/>
              <a:t>Click icon to add table</a:t>
            </a:r>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1255954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435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7714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3554669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1382026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2801266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E0AD111A-6684-0A36-F38E-40501F35889F}"/>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2805056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52414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2467491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3575511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pic>
        <p:nvPicPr>
          <p:cNvPr id="3" name="Picture 2">
            <a:extLst>
              <a:ext uri="{FF2B5EF4-FFF2-40B4-BE49-F238E27FC236}">
                <a16:creationId xmlns:a16="http://schemas.microsoft.com/office/drawing/2014/main" id="{589B8317-8D92-E8E1-5E00-1D419996206C}"/>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2235876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9303197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824409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Click to edit Master text styles</a:t>
            </a: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Second level</a:t>
            </a:r>
          </a:p>
          <a:p>
            <a:pPr marL="180975" marR="0" lvl="2"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Third level</a:t>
            </a:r>
          </a:p>
          <a:p>
            <a:pPr marL="180975" marR="0" lvl="3"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Fourth level</a:t>
            </a:r>
          </a:p>
          <a:p>
            <a:pPr marL="180975"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786311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947016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50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2466535"/>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358496"/>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425045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695325" y="1552910"/>
            <a:ext cx="10729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254709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476394"/>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405689"/>
            <a:ext cx="9718676" cy="461665"/>
          </a:xfrm>
        </p:spPr>
        <p:txBody>
          <a:bodyPr anchor="ctr">
            <a:sp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483608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695325" y="1728223"/>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695325" y="3296089"/>
            <a:ext cx="10630762" cy="118227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797625" y="3418835"/>
            <a:ext cx="10426161" cy="936786"/>
          </a:xfrm>
        </p:spPr>
        <p:txBody>
          <a:bodyPr anchor="ctr">
            <a:noAutofit/>
          </a:bodyPr>
          <a:lstStyle>
            <a:lvl1pPr marL="0" indent="0">
              <a:lnSpc>
                <a:spcPct val="100000"/>
              </a:lnSpc>
              <a:buFontTx/>
              <a:buNone/>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669199" y="1859284"/>
            <a:ext cx="1071605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discuss the answer to the question below:</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5372006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36954411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6875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82069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89295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703884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8248412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1716117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4104809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573900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2478132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96365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74595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1631216"/>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519263399"/>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508" r:id="rId6"/>
    <p:sldLayoutId id="2147484589" r:id="rId7"/>
    <p:sldLayoutId id="2147484486" r:id="rId8"/>
    <p:sldLayoutId id="2147484591" r:id="rId9"/>
    <p:sldLayoutId id="2147484487" r:id="rId10"/>
    <p:sldLayoutId id="2147484590" r:id="rId11"/>
    <p:sldLayoutId id="2147484488" r:id="rId12"/>
    <p:sldLayoutId id="2147484489" r:id="rId13"/>
    <p:sldLayoutId id="2147484490" r:id="rId14"/>
    <p:sldLayoutId id="2147484491" r:id="rId15"/>
    <p:sldLayoutId id="2147484492" r:id="rId16"/>
    <p:sldLayoutId id="2147484493" r:id="rId17"/>
    <p:sldLayoutId id="2147484494" r:id="rId18"/>
    <p:sldLayoutId id="2147484495" r:id="rId19"/>
    <p:sldLayoutId id="2147484496" r:id="rId20"/>
    <p:sldLayoutId id="2147484497" r:id="rId21"/>
    <p:sldLayoutId id="2147484498" r:id="rId22"/>
    <p:sldLayoutId id="2147484499" r:id="rId23"/>
    <p:sldLayoutId id="2147484500" r:id="rId24"/>
    <p:sldLayoutId id="2147484501" r:id="rId25"/>
    <p:sldLayoutId id="2147484502" r:id="rId26"/>
    <p:sldLayoutId id="2147484503" r:id="rId27"/>
    <p:sldLayoutId id="2147484504" r:id="rId28"/>
    <p:sldLayoutId id="2147484505" r:id="rId29"/>
    <p:sldLayoutId id="2147484506" r:id="rId30"/>
    <p:sldLayoutId id="2147484507" r:id="rId31"/>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349033880"/>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 id="2147484521" r:id="rId12"/>
    <p:sldLayoutId id="2147484522" r:id="rId13"/>
    <p:sldLayoutId id="2147484523" r:id="rId14"/>
    <p:sldLayoutId id="2147484524" r:id="rId15"/>
    <p:sldLayoutId id="2147484525" r:id="rId16"/>
    <p:sldLayoutId id="2147484526" r:id="rId17"/>
    <p:sldLayoutId id="2147484527" r:id="rId18"/>
    <p:sldLayoutId id="2147484528" r:id="rId19"/>
    <p:sldLayoutId id="2147484529" r:id="rId20"/>
    <p:sldLayoutId id="2147484530" r:id="rId21"/>
    <p:sldLayoutId id="2147484531" r:id="rId22"/>
    <p:sldLayoutId id="2147484532" r:id="rId23"/>
    <p:sldLayoutId id="2147484533" r:id="rId24"/>
    <p:sldLayoutId id="2147484534" r:id="rId25"/>
    <p:sldLayoutId id="2147484535" r:id="rId26"/>
    <p:sldLayoutId id="2147484536" r:id="rId27"/>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
        <p:nvSpPr>
          <p:cNvPr id="3" name="Rectangle 2">
            <a:extLst>
              <a:ext uri="{FF2B5EF4-FFF2-40B4-BE49-F238E27FC236}">
                <a16:creationId xmlns:a16="http://schemas.microsoft.com/office/drawing/2014/main" id="{D4AF4D66-B9A4-1D08-409B-C7DA9586282D}"/>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B7F1D97-5063-6316-9C02-02870C12D52A}"/>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1869342"/>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 id="2147484568" r:id="rId31"/>
    <p:sldLayoutId id="2147484569" r:id="rId32"/>
    <p:sldLayoutId id="2147484570" r:id="rId33"/>
    <p:sldLayoutId id="2147484571" r:id="rId34"/>
    <p:sldLayoutId id="2147484572" r:id="rId35"/>
    <p:sldLayoutId id="2147484573" r:id="rId36"/>
    <p:sldLayoutId id="2147484574" r:id="rId37"/>
    <p:sldLayoutId id="2147484575" r:id="rId38"/>
    <p:sldLayoutId id="2147484576" r:id="rId39"/>
    <p:sldLayoutId id="2147484577" r:id="rId40"/>
    <p:sldLayoutId id="2147484578" r:id="rId41"/>
    <p:sldLayoutId id="2147484579" r:id="rId42"/>
    <p:sldLayoutId id="2147484580" r:id="rId43"/>
    <p:sldLayoutId id="2147484581" r:id="rId44"/>
    <p:sldLayoutId id="2147484582" r:id="rId45"/>
    <p:sldLayoutId id="2147484583" r:id="rId46"/>
    <p:sldLayoutId id="2147484584" r:id="rId47"/>
    <p:sldLayoutId id="2147484585" r:id="rId48"/>
    <p:sldLayoutId id="2147484586" r:id="rId49"/>
    <p:sldLayoutId id="2147484587" r:id="rId50"/>
    <p:sldLayoutId id="2147484588" r:id="rId51"/>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hyperlink" Target="https://www.cdc.gov/tb-programs/php/emergency-disasters/" TargetMode="External"/><Relationship Id="rId3" Type="http://schemas.openxmlformats.org/officeDocument/2006/relationships/hyperlink" Target="https://theunion.org/technical-publications/management-of-tuberculosis-a-guide-to-essential-practice" TargetMode="External"/><Relationship Id="rId7" Type="http://schemas.openxmlformats.org/officeDocument/2006/relationships/hyperlink" Target="https://www.who.int/news/item/15-12-2020-updated-who-information-note-ensuring-continuity-of-tb-services-during-the-covid-19-pandemic/"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s://www.who.int/publications/i/item/9789240084254" TargetMode="External"/><Relationship Id="rId5" Type="http://schemas.openxmlformats.org/officeDocument/2006/relationships/hyperlink" Target="https://openwho.org/courses/TB-child-adolescent-programmatic" TargetMode="External"/><Relationship Id="rId4" Type="http://schemas.openxmlformats.org/officeDocument/2006/relationships/hyperlink" Target="https://www.tbksp.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a:xfrm>
            <a:off x="0" y="2349500"/>
            <a:ext cx="12192000" cy="2019300"/>
          </a:xfrm>
        </p:spPr>
        <p:txBody>
          <a:bodyPr/>
          <a:lstStyle/>
          <a:p>
            <a:r>
              <a:rPr lang="en-ZA" dirty="0"/>
              <a:t>Module 8: </a:t>
            </a:r>
            <a:br>
              <a:rPr lang="en-ZA" dirty="0"/>
            </a:br>
            <a:r>
              <a:rPr lang="en-ZA" dirty="0"/>
              <a:t>Child and adolescent TB </a:t>
            </a:r>
            <a:br>
              <a:rPr lang="en-ZA" dirty="0"/>
            </a:br>
            <a:r>
              <a:rPr lang="en-ZA" dirty="0"/>
              <a:t>and the NTP</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12293-FA94-82F2-C0E6-D7B3D6E16317}"/>
              </a:ext>
            </a:extLst>
          </p:cNvPr>
          <p:cNvSpPr>
            <a:spLocks noGrp="1"/>
          </p:cNvSpPr>
          <p:nvPr>
            <p:ph type="title"/>
          </p:nvPr>
        </p:nvSpPr>
        <p:spPr/>
        <p:txBody>
          <a:bodyPr>
            <a:normAutofit/>
          </a:bodyPr>
          <a:lstStyle/>
          <a:p>
            <a:r>
              <a:rPr lang="en-ZA" dirty="0">
                <a:cs typeface="Helvetica"/>
              </a:rPr>
              <a:t>NTP structure  </a:t>
            </a:r>
            <a:endParaRPr lang="en-GB" dirty="0"/>
          </a:p>
        </p:txBody>
      </p:sp>
    </p:spTree>
    <p:extLst>
      <p:ext uri="{BB962C8B-B14F-4D97-AF65-F5344CB8AC3E}">
        <p14:creationId xmlns:p14="http://schemas.microsoft.com/office/powerpoint/2010/main" val="237132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itle 2"/>
          <p:cNvSpPr>
            <a:spLocks noGrp="1"/>
          </p:cNvSpPr>
          <p:nvPr>
            <p:ph type="title"/>
          </p:nvPr>
        </p:nvSpPr>
        <p:spPr/>
        <p:txBody>
          <a:bodyPr/>
          <a:lstStyle/>
          <a:p>
            <a:r>
              <a:rPr lang="en-US" altLang="en-AU" dirty="0">
                <a:cs typeface="Helvetica"/>
              </a:rPr>
              <a:t>Structure of the NTP: </a:t>
            </a:r>
            <a:endParaRPr lang="en-AU" altLang="en-AU" dirty="0"/>
          </a:p>
        </p:txBody>
      </p:sp>
      <p:graphicFrame>
        <p:nvGraphicFramePr>
          <p:cNvPr id="19" name="Diagram 18">
            <a:extLst>
              <a:ext uri="{FF2B5EF4-FFF2-40B4-BE49-F238E27FC236}">
                <a16:creationId xmlns:a16="http://schemas.microsoft.com/office/drawing/2014/main" id="{FA6FBE6E-A8A2-A53D-996C-23BE892C1016}"/>
              </a:ext>
            </a:extLst>
          </p:cNvPr>
          <p:cNvGraphicFramePr/>
          <p:nvPr>
            <p:extLst>
              <p:ext uri="{D42A27DB-BD31-4B8C-83A1-F6EECF244321}">
                <p14:modId xmlns:p14="http://schemas.microsoft.com/office/powerpoint/2010/main" val="3080151467"/>
              </p:ext>
            </p:extLst>
          </p:nvPr>
        </p:nvGraphicFramePr>
        <p:xfrm>
          <a:off x="1360214" y="745244"/>
          <a:ext cx="8457021" cy="574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098" name="TextBox 21097">
            <a:extLst>
              <a:ext uri="{FF2B5EF4-FFF2-40B4-BE49-F238E27FC236}">
                <a16:creationId xmlns:a16="http://schemas.microsoft.com/office/drawing/2014/main" id="{76697CE9-09DB-C399-6FD6-E089EE581F2B}"/>
              </a:ext>
            </a:extLst>
          </p:cNvPr>
          <p:cNvSpPr txBox="1"/>
          <p:nvPr/>
        </p:nvSpPr>
        <p:spPr>
          <a:xfrm>
            <a:off x="4998422" y="1594847"/>
            <a:ext cx="1155204" cy="6524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sz="2700" b="0" i="0" u="none" strike="noStrike" kern="1200" cap="none" spc="-60" normalizeH="0" noProof="0" dirty="0">
                <a:ln>
                  <a:noFill/>
                </a:ln>
                <a:solidFill>
                  <a:srgbClr val="043673"/>
                </a:solidFill>
                <a:effectLst/>
                <a:uLnTx/>
                <a:uFillTx/>
                <a:latin typeface="+mn-lt"/>
                <a:ea typeface="MS PGothic"/>
                <a:cs typeface="Arial"/>
              </a:rPr>
              <a:t>National </a:t>
            </a:r>
          </a:p>
          <a:p>
            <a:pPr marL="0" marR="0" lvl="0" indent="0" algn="ctr" defTabSz="914400" rtl="0" eaLnBrk="0" fontAlgn="base" latinLnBrk="0" hangingPunct="0">
              <a:lnSpc>
                <a:spcPts val="2500"/>
              </a:lnSpc>
              <a:spcBef>
                <a:spcPct val="0"/>
              </a:spcBef>
              <a:spcAft>
                <a:spcPct val="0"/>
              </a:spcAft>
              <a:buClrTx/>
              <a:buSzTx/>
              <a:buFontTx/>
              <a:buNone/>
              <a:tabLst/>
              <a:defRPr/>
            </a:pPr>
            <a:r>
              <a:rPr kumimoji="0" lang="en-US" sz="2700" b="0" i="0" u="none" strike="noStrike" kern="1200" cap="none" spc="-60" normalizeH="0" noProof="0" dirty="0">
                <a:ln>
                  <a:noFill/>
                </a:ln>
                <a:solidFill>
                  <a:srgbClr val="043673"/>
                </a:solidFill>
                <a:effectLst/>
                <a:uLnTx/>
                <a:uFillTx/>
                <a:latin typeface="+mn-lt"/>
                <a:ea typeface="MS PGothic"/>
                <a:cs typeface="Arial"/>
              </a:rPr>
              <a:t>Level </a:t>
            </a:r>
            <a:endParaRPr kumimoji="0" lang="en-US" sz="2700" b="0" i="0" u="none" strike="noStrike" kern="1200" cap="none" spc="-60" normalizeH="0" noProof="0" dirty="0">
              <a:ln>
                <a:noFill/>
              </a:ln>
              <a:solidFill>
                <a:srgbClr val="043673"/>
              </a:solidFill>
              <a:effectLst/>
              <a:uLnTx/>
              <a:uFillTx/>
              <a:latin typeface="+mn-lt"/>
              <a:ea typeface="MS PGothic" panose="020B0600070205080204" pitchFamily="34" charset="-128"/>
              <a:cs typeface="Arial"/>
            </a:endParaRPr>
          </a:p>
        </p:txBody>
      </p:sp>
      <p:sp>
        <p:nvSpPr>
          <p:cNvPr id="3" name="TextBox 2">
            <a:extLst>
              <a:ext uri="{FF2B5EF4-FFF2-40B4-BE49-F238E27FC236}">
                <a16:creationId xmlns:a16="http://schemas.microsoft.com/office/drawing/2014/main" id="{ED985E36-CEA8-BE75-97F7-7380CA5BBDC6}"/>
              </a:ext>
            </a:extLst>
          </p:cNvPr>
          <p:cNvSpPr txBox="1"/>
          <p:nvPr/>
        </p:nvSpPr>
        <p:spPr>
          <a:xfrm>
            <a:off x="4379559" y="2533511"/>
            <a:ext cx="2418330" cy="923330"/>
          </a:xfrm>
          <a:prstGeom prst="rect">
            <a:avLst/>
          </a:prstGeom>
          <a:noFill/>
        </p:spPr>
        <p:txBody>
          <a:bodyPr wrap="square">
            <a:spAutoFit/>
          </a:bodyPr>
          <a:lstStyle/>
          <a:p>
            <a:pPr lvl="0" algn="ctr"/>
            <a:r>
              <a:rPr lang="en-US" sz="2650" dirty="0">
                <a:solidFill>
                  <a:schemeClr val="bg1"/>
                </a:solidFill>
                <a:latin typeface="Calibri" panose="020F0502020204030204"/>
              </a:rPr>
              <a:t>Regional/ Provincial Level</a:t>
            </a:r>
            <a:endParaRPr lang="en-US" sz="2650" dirty="0">
              <a:solidFill>
                <a:schemeClr val="bg1"/>
              </a:solidFill>
            </a:endParaRPr>
          </a:p>
        </p:txBody>
      </p:sp>
      <p:grpSp>
        <p:nvGrpSpPr>
          <p:cNvPr id="2" name="Group 1">
            <a:extLst>
              <a:ext uri="{FF2B5EF4-FFF2-40B4-BE49-F238E27FC236}">
                <a16:creationId xmlns:a16="http://schemas.microsoft.com/office/drawing/2014/main" id="{7E67ECAB-3E13-366D-3DE9-4D680EB5E4B9}"/>
              </a:ext>
            </a:extLst>
          </p:cNvPr>
          <p:cNvGrpSpPr/>
          <p:nvPr/>
        </p:nvGrpSpPr>
        <p:grpSpPr>
          <a:xfrm>
            <a:off x="11292051" y="0"/>
            <a:ext cx="576000" cy="989017"/>
            <a:chOff x="11292051" y="0"/>
            <a:chExt cx="576000" cy="989017"/>
          </a:xfrm>
        </p:grpSpPr>
        <p:grpSp>
          <p:nvGrpSpPr>
            <p:cNvPr id="4" name="Group 3">
              <a:extLst>
                <a:ext uri="{FF2B5EF4-FFF2-40B4-BE49-F238E27FC236}">
                  <a16:creationId xmlns:a16="http://schemas.microsoft.com/office/drawing/2014/main" id="{618E573B-03A9-7DDD-D2DF-27E2800CB680}"/>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7" name="Arrow: Pentagon 6">
                <a:extLst>
                  <a:ext uri="{FF2B5EF4-FFF2-40B4-BE49-F238E27FC236}">
                    <a16:creationId xmlns:a16="http://schemas.microsoft.com/office/drawing/2014/main" id="{2C77384F-03CB-5189-29C4-537D0B1BBF4C}"/>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8" name="TextBox 7">
                <a:extLst>
                  <a:ext uri="{FF2B5EF4-FFF2-40B4-BE49-F238E27FC236}">
                    <a16:creationId xmlns:a16="http://schemas.microsoft.com/office/drawing/2014/main" id="{6BD0F56D-BB15-B954-D6E4-32C8FD187958}"/>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5" name="Picture 4" descr="A blue and yellow gear with a globe and a pin pointer&#10;&#10;Description automatically generated">
              <a:extLst>
                <a:ext uri="{FF2B5EF4-FFF2-40B4-BE49-F238E27FC236}">
                  <a16:creationId xmlns:a16="http://schemas.microsoft.com/office/drawing/2014/main" id="{D3BF593D-7706-A673-B333-3A6188693183}"/>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6" name="TextBox 5">
              <a:extLst>
                <a:ext uri="{FF2B5EF4-FFF2-40B4-BE49-F238E27FC236}">
                  <a16:creationId xmlns:a16="http://schemas.microsoft.com/office/drawing/2014/main" id="{7D37B392-ECDD-343E-9C59-A3786AEDB857}"/>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185268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3E66-4938-E6D9-D469-59BDCE1A2303}"/>
              </a:ext>
            </a:extLst>
          </p:cNvPr>
          <p:cNvSpPr>
            <a:spLocks noGrp="1"/>
          </p:cNvSpPr>
          <p:nvPr>
            <p:ph type="title"/>
          </p:nvPr>
        </p:nvSpPr>
        <p:spPr/>
        <p:txBody>
          <a:bodyPr/>
          <a:lstStyle/>
          <a:p>
            <a:r>
              <a:rPr lang="en-US" dirty="0">
                <a:cs typeface="Helvetica"/>
              </a:rPr>
              <a:t>Structure of NTP at the national level </a:t>
            </a:r>
            <a:endParaRPr lang="en-US" dirty="0"/>
          </a:p>
        </p:txBody>
      </p:sp>
      <p:graphicFrame>
        <p:nvGraphicFramePr>
          <p:cNvPr id="3" name="Diagram 2">
            <a:extLst>
              <a:ext uri="{FF2B5EF4-FFF2-40B4-BE49-F238E27FC236}">
                <a16:creationId xmlns:a16="http://schemas.microsoft.com/office/drawing/2014/main" id="{9D83D7B5-C3C4-878F-5144-8E99C88EBE6B}"/>
              </a:ext>
            </a:extLst>
          </p:cNvPr>
          <p:cNvGraphicFramePr/>
          <p:nvPr>
            <p:extLst>
              <p:ext uri="{D42A27DB-BD31-4B8C-83A1-F6EECF244321}">
                <p14:modId xmlns:p14="http://schemas.microsoft.com/office/powerpoint/2010/main" val="2732341850"/>
              </p:ext>
            </p:extLst>
          </p:nvPr>
        </p:nvGraphicFramePr>
        <p:xfrm>
          <a:off x="695324" y="444499"/>
          <a:ext cx="11352514" cy="622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A5CA6BC-A5BB-752B-8FE3-711748D0794B}"/>
              </a:ext>
            </a:extLst>
          </p:cNvPr>
          <p:cNvGrpSpPr/>
          <p:nvPr/>
        </p:nvGrpSpPr>
        <p:grpSpPr>
          <a:xfrm>
            <a:off x="11292051" y="0"/>
            <a:ext cx="576000" cy="989017"/>
            <a:chOff x="11292051" y="0"/>
            <a:chExt cx="576000" cy="989017"/>
          </a:xfrm>
        </p:grpSpPr>
        <p:grpSp>
          <p:nvGrpSpPr>
            <p:cNvPr id="5" name="Group 4">
              <a:extLst>
                <a:ext uri="{FF2B5EF4-FFF2-40B4-BE49-F238E27FC236}">
                  <a16:creationId xmlns:a16="http://schemas.microsoft.com/office/drawing/2014/main" id="{2B0AC251-DFDD-0E38-51CC-B7EA43C83BCC}"/>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8" name="Arrow: Pentagon 7">
                <a:extLst>
                  <a:ext uri="{FF2B5EF4-FFF2-40B4-BE49-F238E27FC236}">
                    <a16:creationId xmlns:a16="http://schemas.microsoft.com/office/drawing/2014/main" id="{D514AC65-3D10-6C4D-5CB3-645965F6F4C5}"/>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87F82D-B1F2-F497-0892-E5002E150CA0}"/>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6" name="Picture 5" descr="A blue and yellow gear with a globe and a pin pointer&#10;&#10;Description automatically generated">
              <a:extLst>
                <a:ext uri="{FF2B5EF4-FFF2-40B4-BE49-F238E27FC236}">
                  <a16:creationId xmlns:a16="http://schemas.microsoft.com/office/drawing/2014/main" id="{EC94B806-DEAF-8C39-1688-889BCCFD3F5F}"/>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7" name="TextBox 6">
              <a:extLst>
                <a:ext uri="{FF2B5EF4-FFF2-40B4-BE49-F238E27FC236}">
                  <a16:creationId xmlns:a16="http://schemas.microsoft.com/office/drawing/2014/main" id="{AB9C0AF2-EB15-A62F-7E99-63DD27B6CD1F}"/>
                </a:ext>
              </a:extLst>
            </p:cNvPr>
            <p:cNvSpPr txBox="1"/>
            <p:nvPr/>
          </p:nvSpPr>
          <p:spPr>
            <a:xfrm>
              <a:off x="11299523" y="505448"/>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259166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12293-FA94-82F2-C0E6-D7B3D6E16317}"/>
              </a:ext>
            </a:extLst>
          </p:cNvPr>
          <p:cNvSpPr>
            <a:spLocks noGrp="1"/>
          </p:cNvSpPr>
          <p:nvPr>
            <p:ph type="title"/>
          </p:nvPr>
        </p:nvSpPr>
        <p:spPr/>
        <p:txBody>
          <a:bodyPr>
            <a:normAutofit/>
          </a:bodyPr>
          <a:lstStyle/>
          <a:p>
            <a:r>
              <a:rPr lang="en-ZA" dirty="0">
                <a:cs typeface="Helvetica"/>
              </a:rPr>
              <a:t>NTP roles at national level</a:t>
            </a:r>
            <a:endParaRPr lang="en-GB" dirty="0"/>
          </a:p>
        </p:txBody>
      </p:sp>
    </p:spTree>
    <p:extLst>
      <p:ext uri="{BB962C8B-B14F-4D97-AF65-F5344CB8AC3E}">
        <p14:creationId xmlns:p14="http://schemas.microsoft.com/office/powerpoint/2010/main" val="412500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itle 2"/>
          <p:cNvSpPr>
            <a:spLocks noGrp="1"/>
          </p:cNvSpPr>
          <p:nvPr>
            <p:ph type="title"/>
          </p:nvPr>
        </p:nvSpPr>
        <p:spPr/>
        <p:txBody>
          <a:bodyPr>
            <a:normAutofit/>
          </a:bodyPr>
          <a:lstStyle/>
          <a:p>
            <a:r>
              <a:rPr lang="en-US" dirty="0">
                <a:cs typeface="Calibri"/>
              </a:rPr>
              <a:t> Leadership and governance </a:t>
            </a:r>
            <a:endParaRPr lang="en-US" b="0" dirty="0">
              <a:solidFill>
                <a:srgbClr val="000000"/>
              </a:solidFill>
              <a:cs typeface="Calibri"/>
            </a:endParaRPr>
          </a:p>
        </p:txBody>
      </p:sp>
      <p:pic>
        <p:nvPicPr>
          <p:cNvPr id="7" name="Picture 6" descr="Blue outline of hands holding a cross and a coin">
            <a:extLst>
              <a:ext uri="{FF2B5EF4-FFF2-40B4-BE49-F238E27FC236}">
                <a16:creationId xmlns:a16="http://schemas.microsoft.com/office/drawing/2014/main" id="{6682121C-BAF3-6966-B293-5181D08B86E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r="40625"/>
          <a:stretch/>
        </p:blipFill>
        <p:spPr>
          <a:xfrm>
            <a:off x="9351361" y="3429000"/>
            <a:ext cx="1322020" cy="1252440"/>
          </a:xfrm>
          <a:prstGeom prst="rect">
            <a:avLst/>
          </a:prstGeom>
        </p:spPr>
      </p:pic>
      <p:pic>
        <p:nvPicPr>
          <p:cNvPr id="11" name="Picture 10">
            <a:extLst>
              <a:ext uri="{FF2B5EF4-FFF2-40B4-BE49-F238E27FC236}">
                <a16:creationId xmlns:a16="http://schemas.microsoft.com/office/drawing/2014/main" id="{88AFFDEE-C07B-3187-3883-82E47A56AF03}"/>
              </a:ext>
            </a:extLst>
          </p:cNvPr>
          <p:cNvPicPr>
            <a:picLocks noChangeAspect="1"/>
          </p:cNvPicPr>
          <p:nvPr/>
        </p:nvPicPr>
        <p:blipFill>
          <a:blip r:embed="rId5"/>
          <a:stretch>
            <a:fillRect/>
          </a:stretch>
        </p:blipFill>
        <p:spPr>
          <a:xfrm>
            <a:off x="1021346" y="1243395"/>
            <a:ext cx="3246057" cy="4583996"/>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1B5A001-9CA9-4BE6-37BB-686D3CB8B3FC}"/>
              </a:ext>
            </a:extLst>
          </p:cNvPr>
          <p:cNvPicPr>
            <a:picLocks noChangeAspect="1"/>
          </p:cNvPicPr>
          <p:nvPr/>
        </p:nvPicPr>
        <p:blipFill>
          <a:blip r:embed="rId6"/>
          <a:stretch>
            <a:fillRect/>
          </a:stretch>
        </p:blipFill>
        <p:spPr>
          <a:xfrm>
            <a:off x="4033082" y="2100649"/>
            <a:ext cx="3052608" cy="4300019"/>
          </a:xfrm>
          <a:prstGeom prst="rect">
            <a:avLst/>
          </a:prstGeom>
          <a:ln>
            <a:solidFill>
              <a:schemeClr val="bg2">
                <a:lumMod val="50000"/>
              </a:schemeClr>
            </a:solidFill>
          </a:ln>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903558C-C5A5-2F6A-3E93-C3EEE9022C17}"/>
              </a:ext>
            </a:extLst>
          </p:cNvPr>
          <p:cNvGrpSpPr/>
          <p:nvPr/>
        </p:nvGrpSpPr>
        <p:grpSpPr>
          <a:xfrm flipH="1">
            <a:off x="7924598" y="504263"/>
            <a:ext cx="2214925" cy="2061634"/>
            <a:chOff x="5143476" y="1210974"/>
            <a:chExt cx="2453854" cy="2218026"/>
          </a:xfrm>
        </p:grpSpPr>
        <p:pic>
          <p:nvPicPr>
            <p:cNvPr id="5" name="Picture 4" descr="A line of people climbing up a hill">
              <a:extLst>
                <a:ext uri="{FF2B5EF4-FFF2-40B4-BE49-F238E27FC236}">
                  <a16:creationId xmlns:a16="http://schemas.microsoft.com/office/drawing/2014/main" id="{22D96019-9E47-FBBE-E82A-A60911BE7C25}"/>
                </a:ext>
              </a:extLst>
            </p:cNvPr>
            <p:cNvPicPr>
              <a:picLocks noChangeAspect="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22031" t="11944" r="43594" b="33611"/>
            <a:stretch/>
          </p:blipFill>
          <p:spPr>
            <a:xfrm flipH="1">
              <a:off x="5143476" y="1210974"/>
              <a:ext cx="2453854" cy="2218026"/>
            </a:xfrm>
            <a:prstGeom prst="rect">
              <a:avLst/>
            </a:prstGeom>
          </p:spPr>
        </p:pic>
        <p:pic>
          <p:nvPicPr>
            <p:cNvPr id="2" name="Picture 1" descr="A line of people climbing up a hill">
              <a:extLst>
                <a:ext uri="{FF2B5EF4-FFF2-40B4-BE49-F238E27FC236}">
                  <a16:creationId xmlns:a16="http://schemas.microsoft.com/office/drawing/2014/main" id="{92BE68C0-2745-6A38-8292-E4F5E1C051A3}"/>
                </a:ext>
              </a:extLst>
            </p:cNvPr>
            <p:cNvPicPr>
              <a:picLocks noChangeAspect="1"/>
            </p:cNvPicPr>
            <p:nvPr/>
          </p:nvPicPr>
          <p:blipFill rotWithShape="1">
            <a:blip r:embed="rId9" cstate="print">
              <a:duotone>
                <a:srgbClr val="FCB814">
                  <a:shade val="45000"/>
                  <a:satMod val="135000"/>
                </a:srgbClr>
                <a:prstClr val="white"/>
              </a:duotone>
              <a:extLst>
                <a:ext uri="{BEBA8EAE-BF5A-486C-A8C5-ECC9F3942E4B}">
                  <a14:imgProps xmlns:a14="http://schemas.microsoft.com/office/drawing/2010/main">
                    <a14:imgLayer r:embed="rId8">
                      <a14:imgEffect>
                        <a14:backgroundRemoval t="14315" b="60941" l="25438" r="53384">
                          <a14:foregroundMark x1="53384" y1="14315" x2="50642" y2="17178"/>
                          <a14:foregroundMark x1="51575" y1="21063" x2="51575" y2="21063"/>
                          <a14:foregroundMark x1="51517" y1="21063" x2="51517" y2="21063"/>
                          <a14:foregroundMark x1="51575" y1="20961" x2="51400" y2="21268"/>
                          <a14:backgroundMark x1="48950" y1="19632" x2="47375" y2="21063"/>
                          <a14:backgroundMark x1="50408" y1="19018" x2="50000" y2="30675"/>
                          <a14:backgroundMark x1="50000" y1="30675" x2="47725" y2="38139"/>
                          <a14:backgroundMark x1="46499" y1="17178" x2="44049" y2="22086"/>
                          <a14:backgroundMark x1="47958" y1="15746" x2="33022" y2="48569"/>
                          <a14:backgroundMark x1="33022" y1="48569" x2="28938" y2="54192"/>
                          <a14:backgroundMark x1="42532" y1="20757" x2="27480" y2="60429"/>
                          <a14:backgroundMark x1="27480" y1="60429" x2="27188" y2="60123"/>
                          <a14:backgroundMark x1="29638" y1="39162" x2="25321" y2="59202"/>
                          <a14:backgroundMark x1="48075" y1="30982" x2="33489" y2="54192"/>
                          <a14:backgroundMark x1="33489" y1="54192" x2="33489" y2="54192"/>
                          <a14:backgroundMark x1="54667" y1="34151" x2="31914" y2="51840"/>
                          <a14:backgroundMark x1="31914" y1="51840" x2="29055" y2="61759"/>
                          <a14:backgroundMark x1="39965" y1="30266" x2="31447" y2="41718"/>
                          <a14:backgroundMark x1="35064" y1="32106" x2="28588" y2="49591"/>
                          <a14:backgroundMark x1="42124" y1="42434" x2="34422" y2="52863"/>
                          <a14:backgroundMark x1="34422" y1="52863" x2="34364" y2="52863"/>
                          <a14:backgroundMark x1="36056" y1="51125" x2="33547" y2="56135"/>
                          <a14:backgroundMark x1="49883" y1="19427" x2="49883" y2="19427"/>
                          <a14:backgroundMark x1="43466" y1="29243" x2="42999" y2="29448"/>
                          <a14:backgroundMark x1="44807" y1="27301" x2="44807" y2="27301"/>
                          <a14:backgroundMark x1="45333" y1="26789" x2="45858" y2="26380"/>
                          <a14:backgroundMark x1="45566" y1="25562" x2="45216" y2="29243"/>
                          <a14:backgroundMark x1="43699" y1="30368" x2="40315" y2="36605"/>
                          <a14:backgroundMark x1="51109" y1="19939" x2="51225" y2="19836"/>
                          <a14:backgroundMark x1="51342" y1="19121" x2="51342" y2="19121"/>
                          <a14:backgroundMark x1="38856" y1="38241" x2="38215" y2="42229"/>
                          <a14:backgroundMark x1="46383" y1="37117" x2="45683" y2="39775"/>
                          <a14:backgroundMark x1="33022" y1="40695" x2="25204" y2="46728"/>
                          <a14:backgroundMark x1="25204" y1="46728" x2="25204" y2="46728"/>
                          <a14:backgroundMark x1="37398" y1="47546" x2="37398" y2="52045"/>
                          <a14:backgroundMark x1="39907" y1="41309" x2="37865" y2="45297"/>
                          <a14:backgroundMark x1="30280" y1="43354" x2="25379" y2="49284"/>
                        </a14:backgroundRemoval>
                      </a14:imgEffect>
                      <a14:imgEffect>
                        <a14:saturation sat="400000"/>
                      </a14:imgEffect>
                    </a14:imgLayer>
                  </a14:imgProps>
                </a:ext>
                <a:ext uri="{28A0092B-C50C-407E-A947-70E740481C1C}">
                  <a14:useLocalDpi xmlns:a14="http://schemas.microsoft.com/office/drawing/2010/main" val="0"/>
                </a:ext>
              </a:extLst>
            </a:blip>
            <a:srcRect l="22031" t="11944" r="43594" b="33611"/>
            <a:stretch/>
          </p:blipFill>
          <p:spPr>
            <a:xfrm flipH="1">
              <a:off x="5143476" y="1210974"/>
              <a:ext cx="2453854" cy="2218026"/>
            </a:xfrm>
            <a:prstGeom prst="rect">
              <a:avLst/>
            </a:prstGeom>
          </p:spPr>
        </p:pic>
      </p:grpSp>
      <p:sp>
        <p:nvSpPr>
          <p:cNvPr id="9" name="Text Placeholder 8">
            <a:extLst>
              <a:ext uri="{FF2B5EF4-FFF2-40B4-BE49-F238E27FC236}">
                <a16:creationId xmlns:a16="http://schemas.microsoft.com/office/drawing/2014/main" id="{2E1C2595-D859-2200-02AD-E2D075310EF6}"/>
              </a:ext>
            </a:extLst>
          </p:cNvPr>
          <p:cNvSpPr>
            <a:spLocks noGrp="1"/>
          </p:cNvSpPr>
          <p:nvPr>
            <p:ph type="body" sz="quarter" idx="10"/>
          </p:nvPr>
        </p:nvSpPr>
        <p:spPr>
          <a:xfrm rot="10800000" flipV="1">
            <a:off x="7673545" y="1596401"/>
            <a:ext cx="3966519" cy="1938992"/>
          </a:xfrm>
        </p:spPr>
        <p:txBody>
          <a:bodyPr vert="horz" wrap="square" lIns="91440" tIns="45720" rIns="91440" bIns="45720" rtlCol="0" anchor="t">
            <a:spAutoFit/>
          </a:bodyPr>
          <a:lstStyle/>
          <a:p>
            <a:pPr marL="0" indent="0" algn="r">
              <a:buNone/>
            </a:pPr>
            <a:r>
              <a:rPr lang="en-US" sz="2000" dirty="0"/>
              <a:t>Formation of a </a:t>
            </a:r>
          </a:p>
          <a:p>
            <a:pPr marL="0" indent="0" algn="r">
              <a:buNone/>
            </a:pPr>
            <a:r>
              <a:rPr lang="en-US" sz="2000" b="1" dirty="0"/>
              <a:t>multi-disciplinary</a:t>
            </a:r>
          </a:p>
          <a:p>
            <a:pPr marL="0" indent="0" algn="r">
              <a:buNone/>
            </a:pPr>
            <a:r>
              <a:rPr lang="en-US" sz="2000" b="1" dirty="0"/>
              <a:t>Child and adolescent TB </a:t>
            </a:r>
          </a:p>
          <a:p>
            <a:pPr marL="0" indent="0" algn="r">
              <a:buNone/>
            </a:pPr>
            <a:r>
              <a:rPr lang="en-US" sz="2000" b="1" dirty="0"/>
              <a:t>working group</a:t>
            </a:r>
            <a:r>
              <a:rPr lang="en-US" sz="2000" dirty="0"/>
              <a:t> within the NTP.</a:t>
            </a:r>
          </a:p>
          <a:p>
            <a:pPr marL="0" indent="0">
              <a:buNone/>
            </a:pPr>
            <a:endParaRPr lang="en-US" sz="2000" dirty="0">
              <a:cs typeface="Calibri"/>
            </a:endParaRPr>
          </a:p>
          <a:p>
            <a:endParaRPr lang="en-GB"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0" name="Title 2"/>
          <p:cNvSpPr>
            <a:spLocks noGrp="1"/>
          </p:cNvSpPr>
          <p:nvPr>
            <p:ph type="title"/>
          </p:nvPr>
        </p:nvSpPr>
        <p:spPr/>
        <p:txBody>
          <a:bodyPr/>
          <a:lstStyle/>
          <a:p>
            <a:r>
              <a:rPr lang="en-US" altLang="en-AU" dirty="0">
                <a:cs typeface="Helvetica"/>
              </a:rPr>
              <a:t>Service delivery</a:t>
            </a:r>
            <a:endParaRPr lang="en-AU" altLang="en-AU" dirty="0">
              <a:cs typeface="Helvetica"/>
            </a:endParaRPr>
          </a:p>
        </p:txBody>
      </p:sp>
      <p:sp>
        <p:nvSpPr>
          <p:cNvPr id="2" name="Text Placeholder 1">
            <a:extLst>
              <a:ext uri="{FF2B5EF4-FFF2-40B4-BE49-F238E27FC236}">
                <a16:creationId xmlns:a16="http://schemas.microsoft.com/office/drawing/2014/main" id="{E72D13A4-EDB3-B86F-B87D-5CFACD850957}"/>
              </a:ext>
            </a:extLst>
          </p:cNvPr>
          <p:cNvSpPr>
            <a:spLocks noGrp="1"/>
          </p:cNvSpPr>
          <p:nvPr>
            <p:ph type="body" sz="quarter" idx="10"/>
          </p:nvPr>
        </p:nvSpPr>
        <p:spPr>
          <a:xfrm>
            <a:off x="695324" y="1413434"/>
            <a:ext cx="6653211" cy="4016484"/>
          </a:xfrm>
        </p:spPr>
        <p:txBody>
          <a:bodyPr/>
          <a:lstStyle/>
          <a:p>
            <a:pPr>
              <a:lnSpc>
                <a:spcPct val="90000"/>
              </a:lnSpc>
              <a:spcAft>
                <a:spcPts val="600"/>
              </a:spcAft>
            </a:pPr>
            <a:r>
              <a:rPr lang="en-US" dirty="0"/>
              <a:t>Coordination of capacity building. </a:t>
            </a:r>
          </a:p>
          <a:p>
            <a:pPr lvl="1">
              <a:lnSpc>
                <a:spcPct val="90000"/>
              </a:lnSpc>
              <a:spcAft>
                <a:spcPts val="2800"/>
              </a:spcAft>
            </a:pPr>
            <a:r>
              <a:rPr lang="en-US" dirty="0"/>
              <a:t>May include training, mentorship, coaching, supportive supervision. </a:t>
            </a:r>
          </a:p>
          <a:p>
            <a:pPr>
              <a:lnSpc>
                <a:spcPct val="90000"/>
              </a:lnSpc>
              <a:spcAft>
                <a:spcPts val="2800"/>
              </a:spcAft>
            </a:pPr>
            <a:r>
              <a:rPr lang="en-US" dirty="0"/>
              <a:t>Access to quality medicines, including child friendly formulations (dispersible formulations).</a:t>
            </a:r>
          </a:p>
          <a:p>
            <a:pPr>
              <a:lnSpc>
                <a:spcPct val="90000"/>
              </a:lnSpc>
              <a:spcAft>
                <a:spcPts val="2800"/>
              </a:spcAft>
            </a:pPr>
            <a:r>
              <a:rPr lang="en-US" dirty="0"/>
              <a:t>Integration with other health programmes.</a:t>
            </a:r>
          </a:p>
          <a:p>
            <a:pPr>
              <a:lnSpc>
                <a:spcPct val="90000"/>
              </a:lnSpc>
              <a:spcAft>
                <a:spcPts val="2800"/>
              </a:spcAft>
            </a:pPr>
            <a:r>
              <a:rPr lang="en-US" dirty="0"/>
              <a:t>Increased funding for child TB services. </a:t>
            </a:r>
            <a:endParaRPr lang="en-GB" dirty="0"/>
          </a:p>
        </p:txBody>
      </p:sp>
      <p:pic>
        <p:nvPicPr>
          <p:cNvPr id="4" name="Picture 3" descr="A blue figure with a black background&#10;&#10;Description automatically generated">
            <a:extLst>
              <a:ext uri="{FF2B5EF4-FFF2-40B4-BE49-F238E27FC236}">
                <a16:creationId xmlns:a16="http://schemas.microsoft.com/office/drawing/2014/main" id="{7E903D1F-4322-B1EA-67A4-66646A5407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229"/>
          <a:stretch/>
        </p:blipFill>
        <p:spPr>
          <a:xfrm>
            <a:off x="8724900" y="914400"/>
            <a:ext cx="1943100" cy="1522894"/>
          </a:xfrm>
          <a:prstGeom prst="rect">
            <a:avLst/>
          </a:prstGeom>
        </p:spPr>
      </p:pic>
      <p:pic>
        <p:nvPicPr>
          <p:cNvPr id="5" name="Picture 4">
            <a:extLst>
              <a:ext uri="{FF2B5EF4-FFF2-40B4-BE49-F238E27FC236}">
                <a16:creationId xmlns:a16="http://schemas.microsoft.com/office/drawing/2014/main" id="{3F0AD39D-917F-296C-C5EC-FDBB764E6B82}"/>
              </a:ext>
            </a:extLst>
          </p:cNvPr>
          <p:cNvPicPr>
            <a:picLocks noChangeAspect="1"/>
          </p:cNvPicPr>
          <p:nvPr/>
        </p:nvPicPr>
        <p:blipFill>
          <a:blip r:embed="rId4"/>
          <a:stretch>
            <a:fillRect/>
          </a:stretch>
        </p:blipFill>
        <p:spPr>
          <a:xfrm>
            <a:off x="9661712" y="2437294"/>
            <a:ext cx="1006288" cy="1365481"/>
          </a:xfrm>
          <a:prstGeom prst="rect">
            <a:avLst/>
          </a:prstGeom>
        </p:spPr>
      </p:pic>
      <p:pic>
        <p:nvPicPr>
          <p:cNvPr id="7" name="Picture 6" descr="A blue icon with a blue cross and a blue liquid">
            <a:extLst>
              <a:ext uri="{FF2B5EF4-FFF2-40B4-BE49-F238E27FC236}">
                <a16:creationId xmlns:a16="http://schemas.microsoft.com/office/drawing/2014/main" id="{F3FA50BE-479A-B1D9-F87D-1C84A81923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0000"/>
          <a:stretch/>
        </p:blipFill>
        <p:spPr>
          <a:xfrm>
            <a:off x="7643456" y="2578046"/>
            <a:ext cx="1524107" cy="1224729"/>
          </a:xfrm>
          <a:prstGeom prst="rect">
            <a:avLst/>
          </a:prstGeom>
        </p:spPr>
      </p:pic>
      <p:pic>
        <p:nvPicPr>
          <p:cNvPr id="9" name="Picture 8" descr="A blue puzzle pieces on a black background">
            <a:extLst>
              <a:ext uri="{FF2B5EF4-FFF2-40B4-BE49-F238E27FC236}">
                <a16:creationId xmlns:a16="http://schemas.microsoft.com/office/drawing/2014/main" id="{F4ADA55A-B023-A592-4A60-27C4E2BEE6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4167"/>
          <a:stretch/>
        </p:blipFill>
        <p:spPr>
          <a:xfrm flipH="1">
            <a:off x="8032749" y="3943527"/>
            <a:ext cx="1384301" cy="1394631"/>
          </a:xfrm>
          <a:prstGeom prst="rect">
            <a:avLst/>
          </a:prstGeom>
        </p:spPr>
      </p:pic>
      <p:pic>
        <p:nvPicPr>
          <p:cNvPr id="11" name="Picture 10" descr="A blue line drawing of a hand holding a money bag&#10;&#10;Description automatically generated">
            <a:extLst>
              <a:ext uri="{FF2B5EF4-FFF2-40B4-BE49-F238E27FC236}">
                <a16:creationId xmlns:a16="http://schemas.microsoft.com/office/drawing/2014/main" id="{721AE145-0A25-52ED-F63E-AD017FEC04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896"/>
          <a:stretch/>
        </p:blipFill>
        <p:spPr>
          <a:xfrm>
            <a:off x="9468218" y="4659057"/>
            <a:ext cx="1199782" cy="1224730"/>
          </a:xfrm>
          <a:prstGeom prst="rect">
            <a:avLst/>
          </a:prstGeom>
        </p:spPr>
      </p:pic>
      <p:sp>
        <p:nvSpPr>
          <p:cNvPr id="3" name="TextBox 2">
            <a:extLst>
              <a:ext uri="{FF2B5EF4-FFF2-40B4-BE49-F238E27FC236}">
                <a16:creationId xmlns:a16="http://schemas.microsoft.com/office/drawing/2014/main" id="{F8DC98AC-FF75-6D83-6528-95AEA6A143C7}"/>
              </a:ext>
            </a:extLst>
          </p:cNvPr>
          <p:cNvSpPr txBox="1"/>
          <p:nvPr/>
        </p:nvSpPr>
        <p:spPr>
          <a:xfrm>
            <a:off x="8204200" y="4121150"/>
            <a:ext cx="679450" cy="200055"/>
          </a:xfrm>
          <a:prstGeom prst="rect">
            <a:avLst/>
          </a:prstGeom>
          <a:noFill/>
        </p:spPr>
        <p:txBody>
          <a:bodyPr wrap="square" rtlCol="0">
            <a:spAutoFit/>
          </a:bodyPr>
          <a:lstStyle/>
          <a:p>
            <a:r>
              <a:rPr lang="en-ZA" sz="700" b="1" dirty="0">
                <a:solidFill>
                  <a:schemeClr val="bg2"/>
                </a:solidFill>
              </a:rPr>
              <a:t>MATERNAL</a:t>
            </a:r>
            <a:endParaRPr lang="en-GB" sz="700" b="1" dirty="0">
              <a:solidFill>
                <a:schemeClr val="bg2"/>
              </a:solidFill>
            </a:endParaRPr>
          </a:p>
        </p:txBody>
      </p:sp>
      <p:sp>
        <p:nvSpPr>
          <p:cNvPr id="6" name="TextBox 5">
            <a:extLst>
              <a:ext uri="{FF2B5EF4-FFF2-40B4-BE49-F238E27FC236}">
                <a16:creationId xmlns:a16="http://schemas.microsoft.com/office/drawing/2014/main" id="{53427D05-8CDF-98AB-7FCF-9EAF46C5600B}"/>
              </a:ext>
            </a:extLst>
          </p:cNvPr>
          <p:cNvSpPr txBox="1"/>
          <p:nvPr/>
        </p:nvSpPr>
        <p:spPr>
          <a:xfrm rot="20345758">
            <a:off x="8152436" y="4748383"/>
            <a:ext cx="679450" cy="415498"/>
          </a:xfrm>
          <a:prstGeom prst="rect">
            <a:avLst/>
          </a:prstGeom>
          <a:noFill/>
        </p:spPr>
        <p:txBody>
          <a:bodyPr wrap="square" rtlCol="0">
            <a:spAutoFit/>
          </a:bodyPr>
          <a:lstStyle/>
          <a:p>
            <a:r>
              <a:rPr lang="en-ZA" sz="700" b="1" dirty="0">
                <a:solidFill>
                  <a:schemeClr val="bg2"/>
                </a:solidFill>
              </a:rPr>
              <a:t>CHILD </a:t>
            </a:r>
          </a:p>
          <a:p>
            <a:r>
              <a:rPr lang="en-ZA" sz="700" b="1" dirty="0">
                <a:solidFill>
                  <a:schemeClr val="bg2"/>
                </a:solidFill>
              </a:rPr>
              <a:t>  &amp; </a:t>
            </a:r>
          </a:p>
          <a:p>
            <a:r>
              <a:rPr lang="en-ZA" sz="700" b="1" dirty="0">
                <a:solidFill>
                  <a:schemeClr val="bg2"/>
                </a:solidFill>
              </a:rPr>
              <a:t>ADOL.</a:t>
            </a:r>
            <a:endParaRPr lang="en-GB" sz="700" b="1" dirty="0">
              <a:solidFill>
                <a:schemeClr val="bg2"/>
              </a:solidFill>
            </a:endParaRPr>
          </a:p>
        </p:txBody>
      </p:sp>
      <p:sp>
        <p:nvSpPr>
          <p:cNvPr id="8" name="TextBox 7">
            <a:extLst>
              <a:ext uri="{FF2B5EF4-FFF2-40B4-BE49-F238E27FC236}">
                <a16:creationId xmlns:a16="http://schemas.microsoft.com/office/drawing/2014/main" id="{1BF4C3FE-EE50-AA2A-2E45-73D9FF116437}"/>
              </a:ext>
            </a:extLst>
          </p:cNvPr>
          <p:cNvSpPr txBox="1"/>
          <p:nvPr/>
        </p:nvSpPr>
        <p:spPr>
          <a:xfrm>
            <a:off x="9017000" y="4113428"/>
            <a:ext cx="679450" cy="200055"/>
          </a:xfrm>
          <a:prstGeom prst="rect">
            <a:avLst/>
          </a:prstGeom>
          <a:noFill/>
        </p:spPr>
        <p:txBody>
          <a:bodyPr wrap="square" rtlCol="0">
            <a:spAutoFit/>
          </a:bodyPr>
          <a:lstStyle/>
          <a:p>
            <a:r>
              <a:rPr lang="en-ZA" sz="700" b="1" dirty="0">
                <a:solidFill>
                  <a:schemeClr val="bg2"/>
                </a:solidFill>
              </a:rPr>
              <a:t>TB</a:t>
            </a:r>
            <a:endParaRPr lang="en-GB" sz="700" b="1" dirty="0">
              <a:solidFill>
                <a:schemeClr val="bg2"/>
              </a:solidFill>
            </a:endParaRPr>
          </a:p>
        </p:txBody>
      </p:sp>
      <p:sp>
        <p:nvSpPr>
          <p:cNvPr id="10" name="TextBox 9">
            <a:extLst>
              <a:ext uri="{FF2B5EF4-FFF2-40B4-BE49-F238E27FC236}">
                <a16:creationId xmlns:a16="http://schemas.microsoft.com/office/drawing/2014/main" id="{0F574F3F-6ACF-646E-B2A3-80A8C4469CCE}"/>
              </a:ext>
            </a:extLst>
          </p:cNvPr>
          <p:cNvSpPr txBox="1"/>
          <p:nvPr/>
        </p:nvSpPr>
        <p:spPr>
          <a:xfrm>
            <a:off x="9000306" y="4766517"/>
            <a:ext cx="679450" cy="200055"/>
          </a:xfrm>
          <a:prstGeom prst="rect">
            <a:avLst/>
          </a:prstGeom>
          <a:noFill/>
        </p:spPr>
        <p:txBody>
          <a:bodyPr wrap="square" rtlCol="0">
            <a:spAutoFit/>
          </a:bodyPr>
          <a:lstStyle/>
          <a:p>
            <a:r>
              <a:rPr lang="en-ZA" sz="700" b="1" dirty="0">
                <a:solidFill>
                  <a:schemeClr val="bg2"/>
                </a:solidFill>
              </a:rPr>
              <a:t>HIV</a:t>
            </a:r>
            <a:endParaRPr lang="en-GB" sz="700" b="1" dirty="0">
              <a:solidFill>
                <a:schemeClr val="bg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aph of blue and yellow bars&#10;&#10;Description automatically generated">
            <a:extLst>
              <a:ext uri="{FF2B5EF4-FFF2-40B4-BE49-F238E27FC236}">
                <a16:creationId xmlns:a16="http://schemas.microsoft.com/office/drawing/2014/main" id="{3ACEC02A-87B9-FC6A-EDA0-311F110AC7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481" b="99642" l="2770" r="47017">
                        <a14:foregroundMark x1="3267" y1="19320" x2="2770" y2="93023"/>
                        <a14:foregroundMark x1="5043" y1="96601" x2="32031" y2="99642"/>
                        <a14:foregroundMark x1="32031" y1="99642" x2="47017" y2="98748"/>
                        <a14:foregroundMark x1="45241" y1="96959" x2="6250" y2="94991"/>
                        <a14:foregroundMark x1="6250" y1="94991" x2="4332" y2="96601"/>
                        <a14:foregroundMark x1="38778" y1="95886" x2="43750" y2="94633"/>
                        <a14:foregroundMark x1="41193" y1="57424" x2="42898" y2="83363"/>
                        <a14:foregroundMark x1="42898" y1="83363" x2="45810" y2="86583"/>
                        <a14:foregroundMark x1="32102" y1="47764" x2="33381" y2="75850"/>
                        <a14:foregroundMark x1="33381" y1="75850" x2="36506" y2="80322"/>
                        <a14:foregroundMark x1="19957" y1="53846" x2="28054" y2="76386"/>
                        <a14:foregroundMark x1="28054" y1="76386" x2="30469" y2="77996"/>
                      </a14:backgroundRemoval>
                    </a14:imgEffect>
                  </a14:imgLayer>
                </a14:imgProps>
              </a:ext>
              <a:ext uri="{28A0092B-C50C-407E-A947-70E740481C1C}">
                <a14:useLocalDpi xmlns:a14="http://schemas.microsoft.com/office/drawing/2010/main" val="0"/>
              </a:ext>
            </a:extLst>
          </a:blip>
          <a:srcRect r="51250" b="1689"/>
          <a:stretch/>
        </p:blipFill>
        <p:spPr>
          <a:xfrm>
            <a:off x="1368959" y="1505266"/>
            <a:ext cx="4014016" cy="3211563"/>
          </a:xfrm>
          <a:prstGeom prst="rect">
            <a:avLst/>
          </a:prstGeom>
        </p:spPr>
      </p:pic>
      <p:sp>
        <p:nvSpPr>
          <p:cNvPr id="21520" name="Title 2"/>
          <p:cNvSpPr>
            <a:spLocks noGrp="1"/>
          </p:cNvSpPr>
          <p:nvPr>
            <p:ph type="title"/>
          </p:nvPr>
        </p:nvSpPr>
        <p:spPr/>
        <p:txBody>
          <a:bodyPr/>
          <a:lstStyle/>
          <a:p>
            <a:r>
              <a:rPr lang="en-US" altLang="en-AU" dirty="0">
                <a:cs typeface="Helvetica"/>
              </a:rPr>
              <a:t>Monitoring of services</a:t>
            </a:r>
            <a:endParaRPr lang="en-AU" altLang="en-AU" dirty="0">
              <a:cs typeface="Helvetica"/>
            </a:endParaRPr>
          </a:p>
        </p:txBody>
      </p:sp>
      <p:sp>
        <p:nvSpPr>
          <p:cNvPr id="3" name="Text Placeholder 2">
            <a:extLst>
              <a:ext uri="{FF2B5EF4-FFF2-40B4-BE49-F238E27FC236}">
                <a16:creationId xmlns:a16="http://schemas.microsoft.com/office/drawing/2014/main" id="{2804A929-D4EF-A5D4-87F7-EA0C0D49F649}"/>
              </a:ext>
            </a:extLst>
          </p:cNvPr>
          <p:cNvSpPr>
            <a:spLocks noGrp="1"/>
          </p:cNvSpPr>
          <p:nvPr>
            <p:ph type="body" sz="quarter" idx="10"/>
          </p:nvPr>
        </p:nvSpPr>
        <p:spPr>
          <a:xfrm>
            <a:off x="5811838" y="1376363"/>
            <a:ext cx="5540375" cy="1391728"/>
          </a:xfrm>
        </p:spPr>
        <p:txBody>
          <a:bodyPr/>
          <a:lstStyle/>
          <a:p>
            <a:pPr marL="457200" indent="-457200">
              <a:lnSpc>
                <a:spcPct val="80000"/>
              </a:lnSpc>
              <a:spcAft>
                <a:spcPts val="3000"/>
              </a:spcAft>
              <a:buFont typeface="+mj-lt"/>
              <a:buAutoNum type="alphaLcParenR"/>
            </a:pPr>
            <a:r>
              <a:rPr lang="en-US" sz="2000" dirty="0"/>
              <a:t>TB </a:t>
            </a:r>
            <a:r>
              <a:rPr lang="en-US" sz="2000" b="1" dirty="0"/>
              <a:t>recording and reporting </a:t>
            </a:r>
            <a:r>
              <a:rPr lang="en-US" sz="2000" dirty="0"/>
              <a:t>tools.</a:t>
            </a:r>
          </a:p>
          <a:p>
            <a:pPr marL="457200" indent="-457200">
              <a:lnSpc>
                <a:spcPct val="80000"/>
              </a:lnSpc>
              <a:spcAft>
                <a:spcPts val="3000"/>
              </a:spcAft>
              <a:buFont typeface="+mj-lt"/>
              <a:buAutoNum type="alphaLcParenR"/>
            </a:pPr>
            <a:r>
              <a:rPr lang="en-US" sz="1800" dirty="0">
                <a:effectLst/>
                <a:latin typeface="Segoe UI" panose="020B0502040204020203" pitchFamily="34" charset="0"/>
              </a:rPr>
              <a:t>Record and report </a:t>
            </a:r>
            <a:r>
              <a:rPr lang="en-US" sz="1800" b="1" dirty="0">
                <a:effectLst/>
                <a:latin typeface="Segoe UI" panose="020B0502040204020203" pitchFamily="34" charset="0"/>
              </a:rPr>
              <a:t>age-disaggregated</a:t>
            </a:r>
            <a:r>
              <a:rPr lang="en-US" sz="1800" dirty="0">
                <a:effectLst/>
                <a:latin typeface="Segoe UI" panose="020B0502040204020203" pitchFamily="34" charset="0"/>
              </a:rPr>
              <a:t> data on programmatic indicators for diagnosis, treatment outcomes and contact management.</a:t>
            </a:r>
            <a:endParaRPr lang="en-US" sz="2000" dirty="0"/>
          </a:p>
        </p:txBody>
      </p:sp>
      <p:pic>
        <p:nvPicPr>
          <p:cNvPr id="17" name="Picture 16">
            <a:extLst>
              <a:ext uri="{FF2B5EF4-FFF2-40B4-BE49-F238E27FC236}">
                <a16:creationId xmlns:a16="http://schemas.microsoft.com/office/drawing/2014/main" id="{60861B5A-75A8-896F-A915-979E55FEFB80}"/>
              </a:ext>
            </a:extLst>
          </p:cNvPr>
          <p:cNvPicPr>
            <a:picLocks noChangeAspect="1"/>
          </p:cNvPicPr>
          <p:nvPr/>
        </p:nvPicPr>
        <p:blipFill>
          <a:blip r:embed="rId5">
            <a:alphaModFix amt="50000"/>
          </a:blip>
          <a:stretch>
            <a:fillRect/>
          </a:stretch>
        </p:blipFill>
        <p:spPr>
          <a:xfrm>
            <a:off x="1920494" y="955893"/>
            <a:ext cx="3162023" cy="1282316"/>
          </a:xfrm>
          <a:prstGeom prst="rect">
            <a:avLst/>
          </a:prstGeom>
        </p:spPr>
      </p:pic>
      <p:pic>
        <p:nvPicPr>
          <p:cNvPr id="21" name="Picture 20" descr="A blue and black computer screen with a person on it">
            <a:extLst>
              <a:ext uri="{FF2B5EF4-FFF2-40B4-BE49-F238E27FC236}">
                <a16:creationId xmlns:a16="http://schemas.microsoft.com/office/drawing/2014/main" id="{5F75978D-8341-E082-491C-3570B5A0F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591"/>
          <a:stretch/>
        </p:blipFill>
        <p:spPr>
          <a:xfrm>
            <a:off x="7775349" y="4516487"/>
            <a:ext cx="2114033" cy="1360438"/>
          </a:xfrm>
          <a:prstGeom prst="rect">
            <a:avLst/>
          </a:prstGeom>
        </p:spPr>
      </p:pic>
      <p:sp>
        <p:nvSpPr>
          <p:cNvPr id="2" name="Text Placeholder 2">
            <a:extLst>
              <a:ext uri="{FF2B5EF4-FFF2-40B4-BE49-F238E27FC236}">
                <a16:creationId xmlns:a16="http://schemas.microsoft.com/office/drawing/2014/main" id="{7DD0866F-945F-8E27-6AF4-5BC3AB9197DF}"/>
              </a:ext>
            </a:extLst>
          </p:cNvPr>
          <p:cNvSpPr txBox="1">
            <a:spLocks/>
          </p:cNvSpPr>
          <p:nvPr/>
        </p:nvSpPr>
        <p:spPr>
          <a:xfrm>
            <a:off x="973137" y="5039773"/>
            <a:ext cx="5540375" cy="344710"/>
          </a:xfrm>
          <a:prstGeom prst="rect">
            <a:avLst/>
          </a:prstGeom>
        </p:spPr>
        <p:txBody>
          <a:bodyPr vert="horz"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80000"/>
              </a:lnSpc>
              <a:spcAft>
                <a:spcPts val="3000"/>
              </a:spcAft>
              <a:buFont typeface="+mj-lt"/>
              <a:buAutoNum type="alphaLcParenR" startAt="3"/>
            </a:pPr>
            <a:r>
              <a:rPr lang="en-US" sz="2000" dirty="0"/>
              <a:t>Robust </a:t>
            </a:r>
            <a:r>
              <a:rPr lang="en-US" sz="2000" b="1" dirty="0"/>
              <a:t>electronic health information systems.</a:t>
            </a:r>
            <a:endParaRPr lang="en-US" sz="2000" dirty="0"/>
          </a:p>
        </p:txBody>
      </p:sp>
      <p:cxnSp>
        <p:nvCxnSpPr>
          <p:cNvPr id="5" name="Straight Arrow Connector 4">
            <a:extLst>
              <a:ext uri="{FF2B5EF4-FFF2-40B4-BE49-F238E27FC236}">
                <a16:creationId xmlns:a16="http://schemas.microsoft.com/office/drawing/2014/main" id="{A5329A11-8397-95F4-E323-38DFAD218D2D}"/>
              </a:ext>
            </a:extLst>
          </p:cNvPr>
          <p:cNvCxnSpPr>
            <a:cxnSpLocks/>
          </p:cNvCxnSpPr>
          <p:nvPr/>
        </p:nvCxnSpPr>
        <p:spPr>
          <a:xfrm flipV="1">
            <a:off x="1771650" y="1307109"/>
            <a:ext cx="0" cy="3174330"/>
          </a:xfrm>
          <a:prstGeom prst="straightConnector1">
            <a:avLst/>
          </a:prstGeom>
          <a:ln w="984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9BD8A30-D432-7CFB-CDA4-813AFC5EDA77}"/>
              </a:ext>
            </a:extLst>
          </p:cNvPr>
          <p:cNvCxnSpPr>
            <a:cxnSpLocks/>
          </p:cNvCxnSpPr>
          <p:nvPr/>
        </p:nvCxnSpPr>
        <p:spPr>
          <a:xfrm>
            <a:off x="1771650" y="4453809"/>
            <a:ext cx="3943350" cy="0"/>
          </a:xfrm>
          <a:prstGeom prst="straightConnector1">
            <a:avLst/>
          </a:prstGeom>
          <a:ln w="9842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260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FAD1A1-180F-F911-BE84-EB75215DCF1F}"/>
              </a:ext>
            </a:extLst>
          </p:cNvPr>
          <p:cNvSpPr/>
          <p:nvPr/>
        </p:nvSpPr>
        <p:spPr>
          <a:xfrm>
            <a:off x="7886700" y="2984500"/>
            <a:ext cx="3465513" cy="2085182"/>
          </a:xfrm>
          <a:prstGeom prst="rect">
            <a:avLst/>
          </a:prstGeom>
          <a:solidFill>
            <a:schemeClr val="bg2"/>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550" name="Title 2"/>
          <p:cNvSpPr>
            <a:spLocks noGrp="1"/>
          </p:cNvSpPr>
          <p:nvPr>
            <p:ph type="title"/>
          </p:nvPr>
        </p:nvSpPr>
        <p:spPr/>
        <p:txBody>
          <a:bodyPr/>
          <a:lstStyle/>
          <a:p>
            <a:r>
              <a:rPr lang="en-US" altLang="en-AU" dirty="0">
                <a:cs typeface="Helvetica"/>
              </a:rPr>
              <a:t> Financing</a:t>
            </a:r>
            <a:endParaRPr lang="en-AU" altLang="en-AU" dirty="0">
              <a:cs typeface="Helvetica"/>
            </a:endParaRPr>
          </a:p>
        </p:txBody>
      </p:sp>
      <p:sp>
        <p:nvSpPr>
          <p:cNvPr id="3" name="Text Placeholder 2">
            <a:extLst>
              <a:ext uri="{FF2B5EF4-FFF2-40B4-BE49-F238E27FC236}">
                <a16:creationId xmlns:a16="http://schemas.microsoft.com/office/drawing/2014/main" id="{39E4D05F-D271-395D-BA93-8DDF9F8F5204}"/>
              </a:ext>
            </a:extLst>
          </p:cNvPr>
          <p:cNvSpPr>
            <a:spLocks noGrp="1"/>
          </p:cNvSpPr>
          <p:nvPr>
            <p:ph type="body" sz="quarter" idx="10"/>
          </p:nvPr>
        </p:nvSpPr>
        <p:spPr>
          <a:xfrm>
            <a:off x="695325" y="1376363"/>
            <a:ext cx="6759575" cy="4555093"/>
          </a:xfrm>
        </p:spPr>
        <p:txBody>
          <a:bodyPr vert="horz" lIns="91440" tIns="45720" rIns="91440" bIns="45720" rtlCol="0" anchor="t">
            <a:spAutoFit/>
          </a:bodyPr>
          <a:lstStyle/>
          <a:p>
            <a:r>
              <a:rPr lang="en-US" sz="2400" b="1" dirty="0" err="1"/>
              <a:t>Mobilisation</a:t>
            </a:r>
            <a:r>
              <a:rPr lang="en-US" sz="2400" b="1" dirty="0"/>
              <a:t> and advocacy </a:t>
            </a:r>
            <a:r>
              <a:rPr lang="en-US" sz="2400" dirty="0"/>
              <a:t>for funding</a:t>
            </a:r>
            <a:r>
              <a:rPr lang="en-US" sz="2400" b="1" dirty="0"/>
              <a:t> </a:t>
            </a:r>
            <a:r>
              <a:rPr lang="en-US" sz="2400" dirty="0"/>
              <a:t>of child and adolescent TB services at the national and international levels.</a:t>
            </a:r>
            <a:endParaRPr lang="en-US" sz="2400" dirty="0">
              <a:ea typeface="Calibri"/>
              <a:cs typeface="Calibri"/>
            </a:endParaRPr>
          </a:p>
          <a:p>
            <a:pPr marL="0" indent="0">
              <a:buNone/>
            </a:pPr>
            <a:endParaRPr lang="en-US" sz="2400" dirty="0">
              <a:ea typeface="Calibri"/>
              <a:cs typeface="Calibri"/>
            </a:endParaRPr>
          </a:p>
          <a:p>
            <a:r>
              <a:rPr lang="en-US" sz="2400" dirty="0"/>
              <a:t>Develop </a:t>
            </a:r>
            <a:r>
              <a:rPr lang="en-US" sz="2400" b="1" dirty="0"/>
              <a:t>adequate budgets </a:t>
            </a:r>
            <a:r>
              <a:rPr lang="en-US" sz="2400" dirty="0"/>
              <a:t>for child and adolescent TB interventions.  </a:t>
            </a:r>
            <a:endParaRPr lang="en-US" sz="2400" dirty="0">
              <a:ea typeface="Calibri"/>
              <a:cs typeface="Calibri"/>
            </a:endParaRPr>
          </a:p>
          <a:p>
            <a:endParaRPr lang="en-US" sz="2400" dirty="0">
              <a:ea typeface="Calibri"/>
              <a:cs typeface="Calibri"/>
            </a:endParaRPr>
          </a:p>
          <a:p>
            <a:r>
              <a:rPr lang="en-US" sz="2400" dirty="0"/>
              <a:t>Use tools, such as the ‘OneHealth Tool’ and Paediatric TB Budgeting tool. </a:t>
            </a:r>
            <a:endParaRPr lang="en-US" sz="2400" dirty="0">
              <a:ea typeface="Calibri"/>
              <a:cs typeface="Calibri"/>
            </a:endParaRPr>
          </a:p>
          <a:p>
            <a:pPr lvl="1"/>
            <a:r>
              <a:rPr lang="en-US" sz="1800" dirty="0"/>
              <a:t>These tools help facilitate the costing of key interventions for child and adolescent TB, e.g., specimen collection, contact investigation, TB preventive treatment and training. </a:t>
            </a:r>
          </a:p>
          <a:p>
            <a:endParaRPr lang="en-GB" sz="2000" dirty="0"/>
          </a:p>
        </p:txBody>
      </p:sp>
      <p:pic>
        <p:nvPicPr>
          <p:cNvPr id="6" name="Picture 5">
            <a:extLst>
              <a:ext uri="{FF2B5EF4-FFF2-40B4-BE49-F238E27FC236}">
                <a16:creationId xmlns:a16="http://schemas.microsoft.com/office/drawing/2014/main" id="{DE4B0BC1-B4E0-BB3D-B872-DE44B48C708D}"/>
              </a:ext>
            </a:extLst>
          </p:cNvPr>
          <p:cNvPicPr>
            <a:picLocks noChangeAspect="1"/>
          </p:cNvPicPr>
          <p:nvPr/>
        </p:nvPicPr>
        <p:blipFill>
          <a:blip r:embed="rId3"/>
          <a:stretch>
            <a:fillRect/>
          </a:stretch>
        </p:blipFill>
        <p:spPr>
          <a:xfrm>
            <a:off x="8211146" y="3118853"/>
            <a:ext cx="2922558" cy="952063"/>
          </a:xfrm>
          <a:prstGeom prst="rect">
            <a:avLst/>
          </a:prstGeom>
        </p:spPr>
      </p:pic>
      <p:grpSp>
        <p:nvGrpSpPr>
          <p:cNvPr id="10" name="Group 9">
            <a:extLst>
              <a:ext uri="{FF2B5EF4-FFF2-40B4-BE49-F238E27FC236}">
                <a16:creationId xmlns:a16="http://schemas.microsoft.com/office/drawing/2014/main" id="{5DD544A8-8885-2264-22B4-DA230BEA6CCA}"/>
              </a:ext>
            </a:extLst>
          </p:cNvPr>
          <p:cNvGrpSpPr/>
          <p:nvPr/>
        </p:nvGrpSpPr>
        <p:grpSpPr>
          <a:xfrm>
            <a:off x="8607258" y="666751"/>
            <a:ext cx="2155992" cy="1739566"/>
            <a:chOff x="8318500" y="407194"/>
            <a:chExt cx="2213879" cy="1866900"/>
          </a:xfrm>
        </p:grpSpPr>
        <p:pic>
          <p:nvPicPr>
            <p:cNvPr id="8" name="Picture 7" descr="A blue hand holding a coin&#10;&#10;Description automatically generated">
              <a:extLst>
                <a:ext uri="{FF2B5EF4-FFF2-40B4-BE49-F238E27FC236}">
                  <a16:creationId xmlns:a16="http://schemas.microsoft.com/office/drawing/2014/main" id="{AD1705DE-41C7-94DE-BD2B-AF9024F09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854" b="8333"/>
            <a:stretch/>
          </p:blipFill>
          <p:spPr>
            <a:xfrm>
              <a:off x="8318500" y="407194"/>
              <a:ext cx="2213879" cy="1866900"/>
            </a:xfrm>
            <a:prstGeom prst="rect">
              <a:avLst/>
            </a:prstGeom>
          </p:spPr>
        </p:pic>
        <p:pic>
          <p:nvPicPr>
            <p:cNvPr id="9" name="Picture 8" descr="A blue hand holding a coin&#10;&#10;Description automatically generated">
              <a:extLst>
                <a:ext uri="{FF2B5EF4-FFF2-40B4-BE49-F238E27FC236}">
                  <a16:creationId xmlns:a16="http://schemas.microsoft.com/office/drawing/2014/main" id="{CF02ECF2-220E-6D2E-C53E-D56D84A0ADB0}"/>
                </a:ext>
              </a:extLst>
            </p:cNvPr>
            <p:cNvPicPr>
              <a:picLocks noChangeAspect="1"/>
            </p:cNvPicPr>
            <p:nvPr/>
          </p:nvPicPr>
          <p:blipFill rotWithShape="1">
            <a:blip r:embed="rId5" cstate="print">
              <a:duotone>
                <a:srgbClr val="FCB814">
                  <a:shade val="45000"/>
                  <a:satMod val="135000"/>
                </a:srgbClr>
                <a:prstClr val="white"/>
              </a:duotone>
              <a:extLst>
                <a:ext uri="{BEBA8EAE-BF5A-486C-A8C5-ECC9F3942E4B}">
                  <a14:imgProps xmlns:a14="http://schemas.microsoft.com/office/drawing/2010/main">
                    <a14:imgLayer r:embed="rId6">
                      <a14:imgEffect>
                        <a14:backgroundRemoval t="9167" b="82501" l="6115" r="55031">
                          <a14:foregroundMark x1="36146" y1="33333" x2="33698" y2="51389"/>
                          <a14:foregroundMark x1="31684" y1="45094" x2="30156" y2="51759"/>
                          <a14:foregroundMark x1="34740" y1="31759" x2="32791" y2="40264"/>
                          <a14:backgroundMark x1="21563" y1="7130" x2="21406" y2="37963"/>
                          <a14:backgroundMark x1="33490" y1="42407" x2="32292" y2="41759"/>
                          <a14:backgroundMark x1="32083" y1="41759" x2="32448" y2="43611"/>
                          <a14:backgroundMark x1="32604" y1="40463" x2="32813" y2="42407"/>
                          <a14:backgroundMark x1="32448" y1="40185" x2="32083" y2="45185"/>
                        </a14:backgroundRemoval>
                      </a14:imgEffect>
                    </a14:imgLayer>
                  </a14:imgProps>
                </a:ext>
                <a:ext uri="{28A0092B-C50C-407E-A947-70E740481C1C}">
                  <a14:useLocalDpi xmlns:a14="http://schemas.microsoft.com/office/drawing/2010/main" val="0"/>
                </a:ext>
              </a:extLst>
            </a:blip>
            <a:srcRect r="38854" b="8333"/>
            <a:stretch/>
          </p:blipFill>
          <p:spPr>
            <a:xfrm>
              <a:off x="8318500" y="407194"/>
              <a:ext cx="2213879" cy="1866900"/>
            </a:xfrm>
            <a:prstGeom prst="rect">
              <a:avLst/>
            </a:prstGeom>
          </p:spPr>
        </p:pic>
      </p:grpSp>
      <p:sp>
        <p:nvSpPr>
          <p:cNvPr id="4" name="TextBox 3">
            <a:extLst>
              <a:ext uri="{FF2B5EF4-FFF2-40B4-BE49-F238E27FC236}">
                <a16:creationId xmlns:a16="http://schemas.microsoft.com/office/drawing/2014/main" id="{A89BDE34-F48F-88F2-3C64-17E6519C59B9}"/>
              </a:ext>
            </a:extLst>
          </p:cNvPr>
          <p:cNvSpPr txBox="1"/>
          <p:nvPr/>
        </p:nvSpPr>
        <p:spPr>
          <a:xfrm>
            <a:off x="7886701" y="4070916"/>
            <a:ext cx="3465512" cy="830997"/>
          </a:xfrm>
          <a:prstGeom prst="rect">
            <a:avLst/>
          </a:prstGeom>
          <a:noFill/>
        </p:spPr>
        <p:txBody>
          <a:bodyPr wrap="square" rtlCol="0">
            <a:spAutoFit/>
          </a:bodyPr>
          <a:lstStyle/>
          <a:p>
            <a:pPr algn="ctr"/>
            <a:r>
              <a:rPr lang="en-US" sz="1600" dirty="0">
                <a:latin typeface="+mj-lt"/>
              </a:rPr>
              <a:t>Software tool designed to inform national strategic health planning in low- and middle-income countries.</a:t>
            </a:r>
            <a:endParaRPr lang="en-GB" sz="16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0" name="Title 2"/>
          <p:cNvSpPr>
            <a:spLocks noGrp="1"/>
          </p:cNvSpPr>
          <p:nvPr>
            <p:ph type="title"/>
          </p:nvPr>
        </p:nvSpPr>
        <p:spPr/>
        <p:txBody>
          <a:bodyPr/>
          <a:lstStyle/>
          <a:p>
            <a:r>
              <a:rPr lang="en-US" altLang="en-AU" dirty="0">
                <a:cs typeface="Helvetica"/>
              </a:rPr>
              <a:t>Operational research </a:t>
            </a:r>
            <a:endParaRPr lang="en-AU" altLang="en-AU" dirty="0"/>
          </a:p>
        </p:txBody>
      </p:sp>
      <p:sp>
        <p:nvSpPr>
          <p:cNvPr id="2" name="Text Placeholder 1">
            <a:extLst>
              <a:ext uri="{FF2B5EF4-FFF2-40B4-BE49-F238E27FC236}">
                <a16:creationId xmlns:a16="http://schemas.microsoft.com/office/drawing/2014/main" id="{4DC87166-5AF6-D023-1E78-0F90FB016C9B}"/>
              </a:ext>
            </a:extLst>
          </p:cNvPr>
          <p:cNvSpPr>
            <a:spLocks noGrp="1"/>
          </p:cNvSpPr>
          <p:nvPr>
            <p:ph type="body" sz="quarter" idx="10"/>
          </p:nvPr>
        </p:nvSpPr>
        <p:spPr>
          <a:xfrm>
            <a:off x="695325" y="1536017"/>
            <a:ext cx="10451646" cy="480131"/>
          </a:xfrm>
        </p:spPr>
        <p:txBody>
          <a:bodyPr vert="horz" lIns="91440" tIns="45720" rIns="91440" bIns="45720" rtlCol="0" anchor="t">
            <a:spAutoFit/>
          </a:bodyPr>
          <a:lstStyle/>
          <a:p>
            <a:pPr fontAlgn="base">
              <a:lnSpc>
                <a:spcPct val="90000"/>
              </a:lnSpc>
              <a:spcAft>
                <a:spcPts val="1200"/>
              </a:spcAft>
            </a:pPr>
            <a:r>
              <a:rPr lang="en-US" sz="2800" b="1" dirty="0"/>
              <a:t>Continuous evaluation </a:t>
            </a:r>
            <a:r>
              <a:rPr lang="en-US" sz="2800" dirty="0"/>
              <a:t>and </a:t>
            </a:r>
            <a:r>
              <a:rPr lang="en-US" sz="2800" b="1" dirty="0"/>
              <a:t>improvement</a:t>
            </a:r>
            <a:r>
              <a:rPr lang="en-US" sz="2800" dirty="0"/>
              <a:t> of</a:t>
            </a:r>
            <a:r>
              <a:rPr lang="en-US" sz="2800" b="1" dirty="0"/>
              <a:t> </a:t>
            </a:r>
            <a:r>
              <a:rPr lang="en-US" sz="2800" dirty="0"/>
              <a:t>services</a:t>
            </a:r>
            <a:r>
              <a:rPr lang="en-US" sz="2800" b="0" i="0" kern="1200" dirty="0">
                <a:effectLst/>
                <a:latin typeface="+mn-lt"/>
                <a:ea typeface="MS PGothic"/>
                <a:cs typeface="ＭＳ Ｐゴシック" pitchFamily="-108" charset="-128"/>
              </a:rPr>
              <a:t>.</a:t>
            </a:r>
            <a:r>
              <a:rPr lang="en-US" sz="2800" dirty="0">
                <a:ea typeface="MS PGothic"/>
                <a:cs typeface="ＭＳ Ｐゴシック" pitchFamily="-108" charset="-128"/>
              </a:rPr>
              <a:t> </a:t>
            </a:r>
            <a:endParaRPr lang="en-US" sz="2800" dirty="0">
              <a:ea typeface="Calibri"/>
              <a:cs typeface="Calibri"/>
            </a:endParaRPr>
          </a:p>
        </p:txBody>
      </p:sp>
      <p:grpSp>
        <p:nvGrpSpPr>
          <p:cNvPr id="3" name="Group 2">
            <a:extLst>
              <a:ext uri="{FF2B5EF4-FFF2-40B4-BE49-F238E27FC236}">
                <a16:creationId xmlns:a16="http://schemas.microsoft.com/office/drawing/2014/main" id="{DF0294BA-CBA7-D41B-1E62-A963682F0ACC}"/>
              </a:ext>
            </a:extLst>
          </p:cNvPr>
          <p:cNvGrpSpPr/>
          <p:nvPr/>
        </p:nvGrpSpPr>
        <p:grpSpPr>
          <a:xfrm>
            <a:off x="3763561" y="2444948"/>
            <a:ext cx="3823487" cy="3065391"/>
            <a:chOff x="4285247" y="3033712"/>
            <a:chExt cx="3621506" cy="2932185"/>
          </a:xfrm>
        </p:grpSpPr>
        <p:pic>
          <p:nvPicPr>
            <p:cNvPr id="4" name="Picture 3" descr="Blue gears and arrows with a person in the middle">
              <a:extLst>
                <a:ext uri="{FF2B5EF4-FFF2-40B4-BE49-F238E27FC236}">
                  <a16:creationId xmlns:a16="http://schemas.microsoft.com/office/drawing/2014/main" id="{8A5DDA0D-82D5-89CA-D0E8-2B6FA2836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526"/>
            <a:stretch/>
          </p:blipFill>
          <p:spPr>
            <a:xfrm>
              <a:off x="4285247" y="3033712"/>
              <a:ext cx="3621506" cy="2932185"/>
            </a:xfrm>
            <a:prstGeom prst="rect">
              <a:avLst/>
            </a:prstGeom>
          </p:spPr>
        </p:pic>
        <p:pic>
          <p:nvPicPr>
            <p:cNvPr id="5" name="Picture 4" descr="Blue gears and arrows with a person in the middle">
              <a:extLst>
                <a:ext uri="{FF2B5EF4-FFF2-40B4-BE49-F238E27FC236}">
                  <a16:creationId xmlns:a16="http://schemas.microsoft.com/office/drawing/2014/main" id="{3CFED019-7EEE-A502-3561-C324FA1F4EBF}"/>
                </a:ext>
              </a:extLst>
            </p:cNvPr>
            <p:cNvPicPr>
              <a:picLocks noChangeAspect="1"/>
            </p:cNvPicPr>
            <p:nvPr/>
          </p:nvPicPr>
          <p:blipFill rotWithShape="1">
            <a:blip r:embed="rId4" cstate="print">
              <a:duotone>
                <a:srgbClr val="FCB814">
                  <a:shade val="45000"/>
                  <a:satMod val="135000"/>
                </a:srgbClr>
                <a:prstClr val="white"/>
              </a:duotone>
              <a:extLst>
                <a:ext uri="{BEBA8EAE-BF5A-486C-A8C5-ECC9F3942E4B}">
                  <a14:imgProps xmlns:a14="http://schemas.microsoft.com/office/drawing/2010/main">
                    <a14:imgLayer r:embed="rId5">
                      <a14:imgEffect>
                        <a14:backgroundRemoval t="10000" b="90000" l="6948" r="62527"/>
                      </a14:imgEffect>
                    </a14:imgLayer>
                  </a14:imgProps>
                </a:ext>
                <a:ext uri="{28A0092B-C50C-407E-A947-70E740481C1C}">
                  <a14:useLocalDpi xmlns:a14="http://schemas.microsoft.com/office/drawing/2010/main" val="0"/>
                </a:ext>
              </a:extLst>
            </a:blip>
            <a:srcRect r="30526"/>
            <a:stretch/>
          </p:blipFill>
          <p:spPr>
            <a:xfrm>
              <a:off x="4285247" y="3033712"/>
              <a:ext cx="3621506" cy="2932185"/>
            </a:xfrm>
            <a:prstGeom prst="rect">
              <a:avLst/>
            </a:prstGeom>
          </p:spPr>
        </p:pic>
      </p:grpSp>
    </p:spTree>
    <p:extLst>
      <p:ext uri="{BB962C8B-B14F-4D97-AF65-F5344CB8AC3E}">
        <p14:creationId xmlns:p14="http://schemas.microsoft.com/office/powerpoint/2010/main" val="1840573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12293-FA94-82F2-C0E6-D7B3D6E16317}"/>
              </a:ext>
            </a:extLst>
          </p:cNvPr>
          <p:cNvSpPr>
            <a:spLocks noGrp="1"/>
          </p:cNvSpPr>
          <p:nvPr>
            <p:ph type="title"/>
          </p:nvPr>
        </p:nvSpPr>
        <p:spPr/>
        <p:txBody>
          <a:bodyPr>
            <a:normAutofit/>
          </a:bodyPr>
          <a:lstStyle/>
          <a:p>
            <a:r>
              <a:rPr lang="en-ZA" dirty="0">
                <a:cs typeface="Helvetica"/>
              </a:rPr>
              <a:t>NTP roles at sub-national level   </a:t>
            </a:r>
            <a:endParaRPr lang="en-GB" dirty="0"/>
          </a:p>
        </p:txBody>
      </p:sp>
    </p:spTree>
    <p:extLst>
      <p:ext uri="{BB962C8B-B14F-4D97-AF65-F5344CB8AC3E}">
        <p14:creationId xmlns:p14="http://schemas.microsoft.com/office/powerpoint/2010/main" val="297129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2"/>
          <p:cNvSpPr>
            <a:spLocks noGrp="1"/>
          </p:cNvSpPr>
          <p:nvPr>
            <p:ph type="title"/>
          </p:nvPr>
        </p:nvSpPr>
        <p:spPr/>
        <p:txBody>
          <a:bodyPr/>
          <a:lstStyle/>
          <a:p>
            <a:r>
              <a:rPr lang="en-US" altLang="en-AU" dirty="0">
                <a:latin typeface="Helvetica 77 Bold Condensed" charset="0"/>
              </a:rPr>
              <a:t>Learning Objectives </a:t>
            </a:r>
          </a:p>
        </p:txBody>
      </p:sp>
      <p:sp>
        <p:nvSpPr>
          <p:cNvPr id="9" name="Text Placeholder 8">
            <a:extLst>
              <a:ext uri="{FF2B5EF4-FFF2-40B4-BE49-F238E27FC236}">
                <a16:creationId xmlns:a16="http://schemas.microsoft.com/office/drawing/2014/main" id="{12D42A85-2A6D-C441-6881-AFB3688F3631}"/>
              </a:ext>
            </a:extLst>
          </p:cNvPr>
          <p:cNvSpPr>
            <a:spLocks noGrp="1"/>
          </p:cNvSpPr>
          <p:nvPr>
            <p:ph type="body" sz="quarter" idx="10"/>
          </p:nvPr>
        </p:nvSpPr>
        <p:spPr/>
        <p:txBody>
          <a:bodyPr>
            <a:normAutofit/>
          </a:bodyPr>
          <a:lstStyle/>
          <a:p>
            <a:r>
              <a:rPr lang="en-US" sz="2400" dirty="0"/>
              <a:t>Recognise the role of NTP in management of child and adolescent TB .</a:t>
            </a:r>
          </a:p>
        </p:txBody>
      </p:sp>
      <p:sp>
        <p:nvSpPr>
          <p:cNvPr id="10" name="Text Placeholder 9">
            <a:extLst>
              <a:ext uri="{FF2B5EF4-FFF2-40B4-BE49-F238E27FC236}">
                <a16:creationId xmlns:a16="http://schemas.microsoft.com/office/drawing/2014/main" id="{496F970B-3A04-68DA-32F1-0ABE246EDE79}"/>
              </a:ext>
            </a:extLst>
          </p:cNvPr>
          <p:cNvSpPr>
            <a:spLocks noGrp="1"/>
          </p:cNvSpPr>
          <p:nvPr>
            <p:ph type="body" sz="quarter" idx="11"/>
          </p:nvPr>
        </p:nvSpPr>
        <p:spPr/>
        <p:txBody>
          <a:bodyPr>
            <a:noAutofit/>
          </a:bodyPr>
          <a:lstStyle/>
          <a:p>
            <a:r>
              <a:rPr lang="en-US" sz="2400" dirty="0"/>
              <a:t>Identify health programmes and other sectors that are critical in the programmatic management of child and adolescent TB.</a:t>
            </a:r>
          </a:p>
        </p:txBody>
      </p:sp>
      <p:sp>
        <p:nvSpPr>
          <p:cNvPr id="11" name="Text Placeholder 10">
            <a:extLst>
              <a:ext uri="{FF2B5EF4-FFF2-40B4-BE49-F238E27FC236}">
                <a16:creationId xmlns:a16="http://schemas.microsoft.com/office/drawing/2014/main" id="{35EEB1AC-77AC-C897-7E73-ADC57818818F}"/>
              </a:ext>
            </a:extLst>
          </p:cNvPr>
          <p:cNvSpPr>
            <a:spLocks noGrp="1"/>
          </p:cNvSpPr>
          <p:nvPr>
            <p:ph type="body" sz="quarter" idx="12"/>
          </p:nvPr>
        </p:nvSpPr>
        <p:spPr/>
        <p:txBody>
          <a:bodyPr>
            <a:normAutofit/>
          </a:bodyPr>
          <a:lstStyle/>
          <a:p>
            <a:r>
              <a:rPr lang="en-GB" sz="2400" dirty="0"/>
              <a:t>Recognise opportunities for integration.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B7F0-C7AD-5373-CFED-D7BBDD352C81}"/>
              </a:ext>
            </a:extLst>
          </p:cNvPr>
          <p:cNvSpPr>
            <a:spLocks noGrp="1"/>
          </p:cNvSpPr>
          <p:nvPr>
            <p:ph type="title"/>
          </p:nvPr>
        </p:nvSpPr>
        <p:spPr/>
        <p:txBody>
          <a:bodyPr>
            <a:normAutofit fontScale="90000"/>
          </a:bodyPr>
          <a:lstStyle/>
          <a:p>
            <a:r>
              <a:rPr lang="en-US" dirty="0">
                <a:cs typeface="Helvetica"/>
              </a:rPr>
              <a:t>Key functions of regional/provincial TB coordinator </a:t>
            </a:r>
            <a:endParaRPr lang="en-US" dirty="0"/>
          </a:p>
        </p:txBody>
      </p:sp>
      <p:sp>
        <p:nvSpPr>
          <p:cNvPr id="3" name="Text Placeholder 2">
            <a:extLst>
              <a:ext uri="{FF2B5EF4-FFF2-40B4-BE49-F238E27FC236}">
                <a16:creationId xmlns:a16="http://schemas.microsoft.com/office/drawing/2014/main" id="{E1BF5852-F912-68B2-141F-135CA1865733}"/>
              </a:ext>
            </a:extLst>
          </p:cNvPr>
          <p:cNvSpPr>
            <a:spLocks noGrp="1"/>
          </p:cNvSpPr>
          <p:nvPr>
            <p:ph type="body" sz="quarter" idx="10"/>
          </p:nvPr>
        </p:nvSpPr>
        <p:spPr>
          <a:xfrm>
            <a:off x="695325" y="1376363"/>
            <a:ext cx="6842297" cy="4616648"/>
          </a:xfrm>
        </p:spPr>
        <p:txBody>
          <a:bodyPr vert="horz" wrap="square" lIns="91440" tIns="45720" rIns="91440" bIns="45720" rtlCol="0" anchor="t">
            <a:spAutoFit/>
          </a:bodyPr>
          <a:lstStyle/>
          <a:p>
            <a:r>
              <a:rPr lang="en-US" sz="2400" dirty="0"/>
              <a:t>Coordinate management of TB services, including support supervision of district TB coordinators. </a:t>
            </a:r>
          </a:p>
          <a:p>
            <a:endParaRPr lang="en-US" sz="2400" dirty="0"/>
          </a:p>
          <a:p>
            <a:r>
              <a:rPr lang="en-US" sz="2400" dirty="0"/>
              <a:t>Coordinate with other department and organisations to ensure equitable provision of TB services in the region.</a:t>
            </a:r>
          </a:p>
          <a:p>
            <a:pPr marL="0" indent="0">
              <a:buNone/>
            </a:pPr>
            <a:endParaRPr lang="en-US" sz="2400" dirty="0"/>
          </a:p>
          <a:p>
            <a:r>
              <a:rPr lang="en-US" sz="2400" dirty="0"/>
              <a:t>Management of TB laboratory and pharmaceutical services.</a:t>
            </a:r>
          </a:p>
          <a:p>
            <a:pPr marL="0" indent="0">
              <a:buNone/>
            </a:pPr>
            <a:endParaRPr lang="en-US" sz="2400" dirty="0"/>
          </a:p>
          <a:p>
            <a:r>
              <a:rPr lang="en-US" sz="2400" dirty="0"/>
              <a:t>Participate in TB surveys and campaigns and programme reviews. </a:t>
            </a:r>
          </a:p>
        </p:txBody>
      </p:sp>
      <p:pic>
        <p:nvPicPr>
          <p:cNvPr id="5" name="Picture 4" descr="Several people in blue scrubs and masks working in a room&#10;&#10;Description automatically generated">
            <a:extLst>
              <a:ext uri="{FF2B5EF4-FFF2-40B4-BE49-F238E27FC236}">
                <a16:creationId xmlns:a16="http://schemas.microsoft.com/office/drawing/2014/main" id="{EEDC982C-B39E-C5F1-A44A-84FE82D0E1D8}"/>
              </a:ext>
            </a:extLst>
          </p:cNvPr>
          <p:cNvPicPr>
            <a:picLocks noChangeAspect="1"/>
          </p:cNvPicPr>
          <p:nvPr/>
        </p:nvPicPr>
        <p:blipFill>
          <a:blip r:embed="rId3"/>
          <a:stretch>
            <a:fillRect/>
          </a:stretch>
        </p:blipFill>
        <p:spPr>
          <a:xfrm>
            <a:off x="7891442" y="1376364"/>
            <a:ext cx="3708370" cy="4500562"/>
          </a:xfrm>
          <a:prstGeom prst="rect">
            <a:avLst/>
          </a:prstGeom>
        </p:spPr>
      </p:pic>
    </p:spTree>
    <p:extLst>
      <p:ext uri="{BB962C8B-B14F-4D97-AF65-F5344CB8AC3E}">
        <p14:creationId xmlns:p14="http://schemas.microsoft.com/office/powerpoint/2010/main" val="36975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B7F0-C7AD-5373-CFED-D7BBDD352C81}"/>
              </a:ext>
            </a:extLst>
          </p:cNvPr>
          <p:cNvSpPr>
            <a:spLocks noGrp="1"/>
          </p:cNvSpPr>
          <p:nvPr>
            <p:ph type="title"/>
          </p:nvPr>
        </p:nvSpPr>
        <p:spPr/>
        <p:txBody>
          <a:bodyPr/>
          <a:lstStyle/>
          <a:p>
            <a:r>
              <a:rPr lang="en-US" dirty="0"/>
              <a:t>Key functions of district TB coordinator</a:t>
            </a:r>
          </a:p>
        </p:txBody>
      </p:sp>
      <p:sp>
        <p:nvSpPr>
          <p:cNvPr id="3" name="Text Placeholder 2">
            <a:extLst>
              <a:ext uri="{FF2B5EF4-FFF2-40B4-BE49-F238E27FC236}">
                <a16:creationId xmlns:a16="http://schemas.microsoft.com/office/drawing/2014/main" id="{E1BF5852-F912-68B2-141F-135CA1865733}"/>
              </a:ext>
            </a:extLst>
          </p:cNvPr>
          <p:cNvSpPr>
            <a:spLocks noGrp="1"/>
          </p:cNvSpPr>
          <p:nvPr>
            <p:ph type="body" sz="quarter" idx="10"/>
          </p:nvPr>
        </p:nvSpPr>
        <p:spPr>
          <a:xfrm>
            <a:off x="695325" y="1376363"/>
            <a:ext cx="6434524" cy="4493538"/>
          </a:xfrm>
        </p:spPr>
        <p:txBody>
          <a:bodyPr vert="horz" wrap="square" lIns="91440" tIns="45720" rIns="91440" bIns="45720" rtlCol="0" anchor="t">
            <a:spAutoFit/>
          </a:bodyPr>
          <a:lstStyle/>
          <a:p>
            <a:r>
              <a:rPr lang="en-US" dirty="0"/>
              <a:t>Manage TB services. </a:t>
            </a:r>
          </a:p>
          <a:p>
            <a:pPr marL="0" indent="0">
              <a:buNone/>
            </a:pPr>
            <a:endParaRPr lang="en-US" dirty="0"/>
          </a:p>
          <a:p>
            <a:r>
              <a:rPr lang="en-US" dirty="0"/>
              <a:t>Oversee recording, reporting and coordinate TB data use in facilities. </a:t>
            </a:r>
          </a:p>
          <a:p>
            <a:pPr marL="0" indent="0">
              <a:buNone/>
            </a:pPr>
            <a:endParaRPr lang="en-US" dirty="0"/>
          </a:p>
          <a:p>
            <a:r>
              <a:rPr lang="en-US" dirty="0"/>
              <a:t>Carry out support supervision of TB services. </a:t>
            </a:r>
          </a:p>
          <a:p>
            <a:pPr marL="0" indent="0">
              <a:buNone/>
            </a:pPr>
            <a:endParaRPr lang="en-US" dirty="0"/>
          </a:p>
          <a:p>
            <a:r>
              <a:rPr lang="en-US" dirty="0"/>
              <a:t>Coordinate with other services, such as laboratory, supply chain, HIV/AIDS and maternal and child health services, etc.</a:t>
            </a:r>
          </a:p>
        </p:txBody>
      </p:sp>
      <p:pic>
        <p:nvPicPr>
          <p:cNvPr id="4" name="Picture 3" descr="A person wearing a mask&#10;&#10;Description automatically generated">
            <a:extLst>
              <a:ext uri="{FF2B5EF4-FFF2-40B4-BE49-F238E27FC236}">
                <a16:creationId xmlns:a16="http://schemas.microsoft.com/office/drawing/2014/main" id="{DF053570-C7F8-3922-61CF-78218B72BE00}"/>
              </a:ext>
            </a:extLst>
          </p:cNvPr>
          <p:cNvPicPr>
            <a:picLocks noChangeAspect="1"/>
          </p:cNvPicPr>
          <p:nvPr/>
        </p:nvPicPr>
        <p:blipFill>
          <a:blip r:embed="rId3"/>
          <a:stretch>
            <a:fillRect/>
          </a:stretch>
        </p:blipFill>
        <p:spPr>
          <a:xfrm>
            <a:off x="7278129" y="1298222"/>
            <a:ext cx="4074083" cy="4578703"/>
          </a:xfrm>
          <a:prstGeom prst="rect">
            <a:avLst/>
          </a:prstGeom>
        </p:spPr>
      </p:pic>
    </p:spTree>
    <p:extLst>
      <p:ext uri="{BB962C8B-B14F-4D97-AF65-F5344CB8AC3E}">
        <p14:creationId xmlns:p14="http://schemas.microsoft.com/office/powerpoint/2010/main" val="3668603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1F1D-B5D8-A0B7-B327-11B7ECB10864}"/>
              </a:ext>
            </a:extLst>
          </p:cNvPr>
          <p:cNvSpPr>
            <a:spLocks noGrp="1"/>
          </p:cNvSpPr>
          <p:nvPr>
            <p:ph type="title"/>
          </p:nvPr>
        </p:nvSpPr>
        <p:spPr>
          <a:xfrm>
            <a:off x="695325" y="188913"/>
            <a:ext cx="11164887" cy="1130123"/>
          </a:xfrm>
        </p:spPr>
        <p:txBody>
          <a:bodyPr>
            <a:normAutofit/>
          </a:bodyPr>
          <a:lstStyle/>
          <a:p>
            <a:r>
              <a:rPr lang="en-US" dirty="0"/>
              <a:t>Key functions of health facility TB </a:t>
            </a:r>
            <a:r>
              <a:rPr lang="en-US"/>
              <a:t>focal person</a:t>
            </a:r>
            <a:endParaRPr lang="en-US" dirty="0"/>
          </a:p>
        </p:txBody>
      </p:sp>
      <p:sp>
        <p:nvSpPr>
          <p:cNvPr id="3" name="Text Placeholder 2">
            <a:extLst>
              <a:ext uri="{FF2B5EF4-FFF2-40B4-BE49-F238E27FC236}">
                <a16:creationId xmlns:a16="http://schemas.microsoft.com/office/drawing/2014/main" id="{D1EFBCBF-EA6B-E3F2-F96A-3F425C9203C9}"/>
              </a:ext>
            </a:extLst>
          </p:cNvPr>
          <p:cNvSpPr>
            <a:spLocks noGrp="1"/>
          </p:cNvSpPr>
          <p:nvPr>
            <p:ph type="body" sz="quarter" idx="10"/>
          </p:nvPr>
        </p:nvSpPr>
        <p:spPr>
          <a:xfrm>
            <a:off x="695325" y="1334030"/>
            <a:ext cx="6254222" cy="5262979"/>
          </a:xfrm>
        </p:spPr>
        <p:txBody>
          <a:bodyPr vert="horz" wrap="square" lIns="91440" tIns="45720" rIns="91440" bIns="45720" rtlCol="0" anchor="t">
            <a:spAutoFit/>
          </a:bodyPr>
          <a:lstStyle/>
          <a:p>
            <a:r>
              <a:rPr lang="en-US" dirty="0"/>
              <a:t>Identify and evaluate people with presumptive TB. </a:t>
            </a:r>
          </a:p>
          <a:p>
            <a:pPr marL="0" indent="0">
              <a:buNone/>
            </a:pPr>
            <a:endParaRPr lang="en-US" dirty="0"/>
          </a:p>
          <a:p>
            <a:r>
              <a:rPr lang="en-US" dirty="0"/>
              <a:t>Treat, follow-up and support people with TB and TB infection.</a:t>
            </a:r>
          </a:p>
          <a:p>
            <a:pPr marL="0" indent="0">
              <a:buNone/>
            </a:pPr>
            <a:endParaRPr lang="en-US" dirty="0"/>
          </a:p>
          <a:p>
            <a:r>
              <a:rPr lang="en-US" dirty="0"/>
              <a:t>Manage supplies of TB medicines and other commodities.</a:t>
            </a:r>
          </a:p>
          <a:p>
            <a:pPr marL="0" indent="0">
              <a:buNone/>
            </a:pPr>
            <a:endParaRPr lang="en-US" dirty="0"/>
          </a:p>
          <a:p>
            <a:r>
              <a:rPr lang="en-US" dirty="0"/>
              <a:t>Maintain records, make reports and use TB data for strengthening quality of services.</a:t>
            </a:r>
          </a:p>
          <a:p>
            <a:pPr marL="0" indent="0">
              <a:buNone/>
            </a:pPr>
            <a:endParaRPr lang="en-US" dirty="0"/>
          </a:p>
          <a:p>
            <a:endParaRPr lang="en-US" dirty="0"/>
          </a:p>
        </p:txBody>
      </p:sp>
      <p:pic>
        <p:nvPicPr>
          <p:cNvPr id="4" name="Picture 3" descr="A person and child sitting on a bench&#10;&#10;Description automatically generated">
            <a:extLst>
              <a:ext uri="{FF2B5EF4-FFF2-40B4-BE49-F238E27FC236}">
                <a16:creationId xmlns:a16="http://schemas.microsoft.com/office/drawing/2014/main" id="{6A0A703B-36D2-6283-192A-C8ED817EAF66}"/>
              </a:ext>
            </a:extLst>
          </p:cNvPr>
          <p:cNvPicPr>
            <a:picLocks noChangeAspect="1"/>
          </p:cNvPicPr>
          <p:nvPr/>
        </p:nvPicPr>
        <p:blipFill>
          <a:blip r:embed="rId3"/>
          <a:stretch>
            <a:fillRect/>
          </a:stretch>
        </p:blipFill>
        <p:spPr>
          <a:xfrm>
            <a:off x="7283941" y="1376363"/>
            <a:ext cx="4068272" cy="4536369"/>
          </a:xfrm>
          <a:prstGeom prst="rect">
            <a:avLst/>
          </a:prstGeom>
        </p:spPr>
      </p:pic>
    </p:spTree>
    <p:extLst>
      <p:ext uri="{BB962C8B-B14F-4D97-AF65-F5344CB8AC3E}">
        <p14:creationId xmlns:p14="http://schemas.microsoft.com/office/powerpoint/2010/main" val="32758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1E46A3-921F-372B-C9C4-3B1BA9620BCC}"/>
              </a:ext>
            </a:extLst>
          </p:cNvPr>
          <p:cNvSpPr>
            <a:spLocks noGrp="1"/>
          </p:cNvSpPr>
          <p:nvPr>
            <p:ph type="title"/>
          </p:nvPr>
        </p:nvSpPr>
        <p:spPr/>
        <p:txBody>
          <a:bodyPr>
            <a:normAutofit fontScale="90000"/>
          </a:bodyPr>
          <a:lstStyle/>
          <a:p>
            <a:r>
              <a:rPr lang="en-ZA" dirty="0"/>
              <a:t>The Multisectoral Accountability Framework </a:t>
            </a:r>
            <a:endParaRPr lang="en-GB" dirty="0"/>
          </a:p>
        </p:txBody>
      </p:sp>
    </p:spTree>
    <p:extLst>
      <p:ext uri="{BB962C8B-B14F-4D97-AF65-F5344CB8AC3E}">
        <p14:creationId xmlns:p14="http://schemas.microsoft.com/office/powerpoint/2010/main" val="3018521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normAutofit/>
          </a:bodyPr>
          <a:lstStyle/>
          <a:p>
            <a:r>
              <a:rPr lang="en-US" altLang="en-AU" sz="3400" dirty="0"/>
              <a:t>Identifying stakeholders and opportunities for integration </a:t>
            </a:r>
            <a:endParaRPr lang="en-AU" altLang="en-AU" sz="3400" dirty="0"/>
          </a:p>
        </p:txBody>
      </p:sp>
      <p:pic>
        <p:nvPicPr>
          <p:cNvPr id="5" name="Picture 4">
            <a:extLst>
              <a:ext uri="{FF2B5EF4-FFF2-40B4-BE49-F238E27FC236}">
                <a16:creationId xmlns:a16="http://schemas.microsoft.com/office/drawing/2014/main" id="{5B5D7DA8-B90B-8E47-49D7-87588644F87E}"/>
              </a:ext>
            </a:extLst>
          </p:cNvPr>
          <p:cNvPicPr>
            <a:picLocks noChangeAspect="1"/>
          </p:cNvPicPr>
          <p:nvPr/>
        </p:nvPicPr>
        <p:blipFill>
          <a:blip r:embed="rId3"/>
          <a:stretch>
            <a:fillRect/>
          </a:stretch>
        </p:blipFill>
        <p:spPr>
          <a:xfrm>
            <a:off x="726805" y="1403743"/>
            <a:ext cx="3132431" cy="4474138"/>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1460ABB-C054-F926-3223-A359BD3F8800}"/>
              </a:ext>
            </a:extLst>
          </p:cNvPr>
          <p:cNvSpPr txBox="1"/>
          <p:nvPr/>
        </p:nvSpPr>
        <p:spPr>
          <a:xfrm>
            <a:off x="4410897" y="2259691"/>
            <a:ext cx="6970345" cy="3908762"/>
          </a:xfrm>
          <a:prstGeom prst="rect">
            <a:avLst/>
          </a:prstGeom>
          <a:noFill/>
        </p:spPr>
        <p:txBody>
          <a:bodyPr wrap="square">
            <a:spAutoFit/>
          </a:bodyPr>
          <a:lstStyle/>
          <a:p>
            <a:pPr marL="285750" indent="-285750">
              <a:lnSpc>
                <a:spcPct val="90000"/>
              </a:lnSpc>
              <a:spcAft>
                <a:spcPts val="1200"/>
              </a:spcAft>
              <a:buFont typeface="Arial" panose="020B0604020202020204" pitchFamily="34" charset="0"/>
              <a:buChar char="•"/>
            </a:pPr>
            <a:r>
              <a:rPr lang="en-US" sz="2200" dirty="0">
                <a:latin typeface="+mn-lt"/>
              </a:rPr>
              <a:t>Non-health sectors workplaces, schools and correctional facilities</a:t>
            </a:r>
          </a:p>
          <a:p>
            <a:pPr marL="285750" indent="-285750">
              <a:lnSpc>
                <a:spcPct val="90000"/>
              </a:lnSpc>
              <a:spcAft>
                <a:spcPts val="1200"/>
              </a:spcAft>
              <a:buFont typeface="Arial" panose="020B0604020202020204" pitchFamily="34" charset="0"/>
              <a:buChar char="•"/>
            </a:pPr>
            <a:endParaRPr lang="en-US" sz="2200" dirty="0">
              <a:latin typeface="+mn-lt"/>
            </a:endParaRPr>
          </a:p>
          <a:p>
            <a:pPr marL="285750" indent="-285750">
              <a:lnSpc>
                <a:spcPct val="90000"/>
              </a:lnSpc>
              <a:spcAft>
                <a:spcPts val="1200"/>
              </a:spcAft>
              <a:buFont typeface="Arial" panose="020B0604020202020204" pitchFamily="34" charset="0"/>
              <a:buChar char="•"/>
            </a:pPr>
            <a:endParaRPr lang="en-US" sz="2200" dirty="0">
              <a:latin typeface="+mn-lt"/>
            </a:endParaRPr>
          </a:p>
          <a:p>
            <a:pPr marL="285750" indent="-285750">
              <a:lnSpc>
                <a:spcPct val="90000"/>
              </a:lnSpc>
              <a:spcAft>
                <a:spcPts val="1200"/>
              </a:spcAft>
              <a:buFont typeface="Arial" panose="020B0604020202020204" pitchFamily="34" charset="0"/>
              <a:buChar char="•"/>
            </a:pPr>
            <a:endParaRPr lang="en-US" sz="2200" dirty="0">
              <a:latin typeface="+mn-lt"/>
            </a:endParaRPr>
          </a:p>
          <a:p>
            <a:pPr marL="285750" indent="-285750">
              <a:lnSpc>
                <a:spcPct val="90000"/>
              </a:lnSpc>
              <a:spcAft>
                <a:spcPts val="1200"/>
              </a:spcAft>
              <a:buFont typeface="Arial" panose="020B0604020202020204" pitchFamily="34" charset="0"/>
              <a:buChar char="•"/>
            </a:pPr>
            <a:r>
              <a:rPr lang="en-US" altLang="en-AU" sz="2200" dirty="0">
                <a:latin typeface="+mn-lt"/>
              </a:rPr>
              <a:t>Other  health programmes e.g., </a:t>
            </a:r>
            <a:r>
              <a:rPr lang="en-US" sz="2200" dirty="0">
                <a:latin typeface="+mn-lt"/>
              </a:rPr>
              <a:t>Maternal, Newborn &amp; Child health, Reproductive health, Adolescent health, Nutrition and Adolescent Girls Young Women (AGYW) programmes</a:t>
            </a:r>
          </a:p>
          <a:p>
            <a:pPr marL="285750" indent="-285750">
              <a:lnSpc>
                <a:spcPct val="90000"/>
              </a:lnSpc>
              <a:spcAft>
                <a:spcPts val="1200"/>
              </a:spcAft>
              <a:buFont typeface="Arial" panose="020B0604020202020204" pitchFamily="34" charset="0"/>
              <a:buChar char="•"/>
            </a:pPr>
            <a:endParaRPr lang="en-GB" sz="2200" dirty="0">
              <a:latin typeface="+mn-lt"/>
            </a:endParaRPr>
          </a:p>
        </p:txBody>
      </p:sp>
      <p:sp>
        <p:nvSpPr>
          <p:cNvPr id="10" name="TextBox 9">
            <a:extLst>
              <a:ext uri="{FF2B5EF4-FFF2-40B4-BE49-F238E27FC236}">
                <a16:creationId xmlns:a16="http://schemas.microsoft.com/office/drawing/2014/main" id="{A1A25512-FCE4-084A-0B22-F3EEE53FC6DC}"/>
              </a:ext>
            </a:extLst>
          </p:cNvPr>
          <p:cNvSpPr txBox="1"/>
          <p:nvPr/>
        </p:nvSpPr>
        <p:spPr>
          <a:xfrm>
            <a:off x="4193343" y="1403743"/>
            <a:ext cx="7158870" cy="757130"/>
          </a:xfrm>
          <a:prstGeom prst="rect">
            <a:avLst/>
          </a:prstGeom>
          <a:noFill/>
        </p:spPr>
        <p:txBody>
          <a:bodyPr wrap="square">
            <a:spAutoFit/>
          </a:bodyPr>
          <a:lstStyle/>
          <a:p>
            <a:pPr>
              <a:lnSpc>
                <a:spcPct val="90000"/>
              </a:lnSpc>
              <a:spcAft>
                <a:spcPts val="1200"/>
              </a:spcAft>
            </a:pPr>
            <a:r>
              <a:rPr lang="en-US" sz="2400" b="1" dirty="0">
                <a:latin typeface="+mn-lt"/>
              </a:rPr>
              <a:t>Multisectoral engagement expands the reach of TB care delivery through integration:</a:t>
            </a:r>
            <a:endParaRPr lang="en-GB" sz="2400" b="1" dirty="0">
              <a:latin typeface="+mn-lt"/>
            </a:endParaRPr>
          </a:p>
        </p:txBody>
      </p:sp>
      <p:pic>
        <p:nvPicPr>
          <p:cNvPr id="12" name="Picture 11" descr="A blue and white icon of people sitting at a table">
            <a:extLst>
              <a:ext uri="{FF2B5EF4-FFF2-40B4-BE49-F238E27FC236}">
                <a16:creationId xmlns:a16="http://schemas.microsoft.com/office/drawing/2014/main" id="{36C79513-DE43-BD17-14BD-BB60877E8F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452"/>
          <a:stretch/>
        </p:blipFill>
        <p:spPr>
          <a:xfrm>
            <a:off x="5165481" y="3212315"/>
            <a:ext cx="1164981" cy="984711"/>
          </a:xfrm>
          <a:prstGeom prst="rect">
            <a:avLst/>
          </a:prstGeom>
        </p:spPr>
      </p:pic>
      <p:pic>
        <p:nvPicPr>
          <p:cNvPr id="16" name="Picture 15" descr="A blue school building with a flag on top&#10;&#10;Description automatically generated">
            <a:extLst>
              <a:ext uri="{FF2B5EF4-FFF2-40B4-BE49-F238E27FC236}">
                <a16:creationId xmlns:a16="http://schemas.microsoft.com/office/drawing/2014/main" id="{CFFF0DDD-EE91-8783-B16A-A6894E57CB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6682" b="14291"/>
          <a:stretch/>
        </p:blipFill>
        <p:spPr>
          <a:xfrm>
            <a:off x="7009272" y="3034332"/>
            <a:ext cx="1527011" cy="1162694"/>
          </a:xfrm>
          <a:prstGeom prst="rect">
            <a:avLst/>
          </a:prstGeom>
        </p:spPr>
      </p:pic>
      <p:pic>
        <p:nvPicPr>
          <p:cNvPr id="20" name="Picture 19" descr="A group of people in a jail&#10;&#10;Description automatically generated">
            <a:extLst>
              <a:ext uri="{FF2B5EF4-FFF2-40B4-BE49-F238E27FC236}">
                <a16:creationId xmlns:a16="http://schemas.microsoft.com/office/drawing/2014/main" id="{5C35B4F6-87E2-CDD7-8674-11C28AE5BB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61" t="28718" r="38435" b="28932"/>
          <a:stretch/>
        </p:blipFill>
        <p:spPr>
          <a:xfrm>
            <a:off x="9058914" y="3191336"/>
            <a:ext cx="1988557" cy="10056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6" name="Title 2"/>
          <p:cNvSpPr>
            <a:spLocks noGrp="1"/>
          </p:cNvSpPr>
          <p:nvPr>
            <p:ph type="title"/>
          </p:nvPr>
        </p:nvSpPr>
        <p:spPr>
          <a:xfrm>
            <a:off x="137565" y="188913"/>
            <a:ext cx="11214648" cy="1116012"/>
          </a:xfrm>
        </p:spPr>
        <p:txBody>
          <a:bodyPr/>
          <a:lstStyle/>
          <a:p>
            <a:r>
              <a:rPr lang="en-US" altLang="en-AU" sz="2800" dirty="0">
                <a:latin typeface="Helvetica 77 Bold Condensed"/>
                <a:cs typeface="Helvetica"/>
              </a:rPr>
              <a:t>Multisectoral engagement within health sector–Child and Adolescent TB</a:t>
            </a:r>
            <a:endParaRPr lang="en-AU" altLang="en-AU" sz="2800" dirty="0">
              <a:latin typeface="Helvetica 77 Bold Condensed"/>
              <a:cs typeface="Helvetica"/>
            </a:endParaRPr>
          </a:p>
        </p:txBody>
      </p:sp>
      <p:graphicFrame>
        <p:nvGraphicFramePr>
          <p:cNvPr id="4" name="Table Placeholder 5">
            <a:extLst>
              <a:ext uri="{FF2B5EF4-FFF2-40B4-BE49-F238E27FC236}">
                <a16:creationId xmlns:a16="http://schemas.microsoft.com/office/drawing/2014/main" id="{FAA16458-6503-1433-BBFE-77C1E86D51F4}"/>
              </a:ext>
            </a:extLst>
          </p:cNvPr>
          <p:cNvGraphicFramePr>
            <a:graphicFrameLocks/>
          </p:cNvGraphicFramePr>
          <p:nvPr>
            <p:extLst>
              <p:ext uri="{D42A27DB-BD31-4B8C-83A1-F6EECF244321}">
                <p14:modId xmlns:p14="http://schemas.microsoft.com/office/powerpoint/2010/main" val="2470513391"/>
              </p:ext>
            </p:extLst>
          </p:nvPr>
        </p:nvGraphicFramePr>
        <p:xfrm>
          <a:off x="695325" y="1376363"/>
          <a:ext cx="10656888" cy="4523266"/>
        </p:xfrm>
        <a:graphic>
          <a:graphicData uri="http://schemas.openxmlformats.org/drawingml/2006/table">
            <a:tbl>
              <a:tblPr firstRow="1" bandRow="1"/>
              <a:tblGrid>
                <a:gridCol w="1748937">
                  <a:extLst>
                    <a:ext uri="{9D8B030D-6E8A-4147-A177-3AD203B41FA5}">
                      <a16:colId xmlns:a16="http://schemas.microsoft.com/office/drawing/2014/main" val="1121367642"/>
                    </a:ext>
                  </a:extLst>
                </a:gridCol>
                <a:gridCol w="1803359">
                  <a:extLst>
                    <a:ext uri="{9D8B030D-6E8A-4147-A177-3AD203B41FA5}">
                      <a16:colId xmlns:a16="http://schemas.microsoft.com/office/drawing/2014/main" val="302585313"/>
                    </a:ext>
                  </a:extLst>
                </a:gridCol>
                <a:gridCol w="1776148">
                  <a:extLst>
                    <a:ext uri="{9D8B030D-6E8A-4147-A177-3AD203B41FA5}">
                      <a16:colId xmlns:a16="http://schemas.microsoft.com/office/drawing/2014/main" val="3261044090"/>
                    </a:ext>
                  </a:extLst>
                </a:gridCol>
                <a:gridCol w="1776148">
                  <a:extLst>
                    <a:ext uri="{9D8B030D-6E8A-4147-A177-3AD203B41FA5}">
                      <a16:colId xmlns:a16="http://schemas.microsoft.com/office/drawing/2014/main" val="2632834350"/>
                    </a:ext>
                  </a:extLst>
                </a:gridCol>
                <a:gridCol w="1776148">
                  <a:extLst>
                    <a:ext uri="{9D8B030D-6E8A-4147-A177-3AD203B41FA5}">
                      <a16:colId xmlns:a16="http://schemas.microsoft.com/office/drawing/2014/main" val="978428328"/>
                    </a:ext>
                  </a:extLst>
                </a:gridCol>
                <a:gridCol w="1776148">
                  <a:extLst>
                    <a:ext uri="{9D8B030D-6E8A-4147-A177-3AD203B41FA5}">
                      <a16:colId xmlns:a16="http://schemas.microsoft.com/office/drawing/2014/main" val="335095867"/>
                    </a:ext>
                  </a:extLst>
                </a:gridCol>
              </a:tblGrid>
              <a:tr h="735452">
                <a:tc rowSpan="2">
                  <a:txBody>
                    <a:bodyPr/>
                    <a:lstStyle/>
                    <a:p>
                      <a:pPr algn="ctr"/>
                      <a:r>
                        <a:rPr lang="en-ZA" sz="2000" b="1" dirty="0">
                          <a:solidFill>
                            <a:schemeClr val="bg2"/>
                          </a:solidFill>
                        </a:rPr>
                        <a:t>Target groups</a:t>
                      </a:r>
                    </a:p>
                    <a:p>
                      <a:pPr algn="ctr"/>
                      <a:r>
                        <a:rPr lang="en-ZA" sz="2000" b="1" i="1" dirty="0">
                          <a:solidFill>
                            <a:schemeClr val="bg2"/>
                          </a:solidFill>
                        </a:rPr>
                        <a:t>(years)</a:t>
                      </a:r>
                    </a:p>
                  </a:txBody>
                  <a:tcPr marL="72000" marR="72000" marT="72000" marB="72000" anchor="ctr">
                    <a:lnL>
                      <a:noFill/>
                    </a:lnL>
                    <a:lnR w="28575" cap="flat" cmpd="sng" algn="ctr">
                      <a:solidFill>
                        <a:srgbClr val="FFFFFF"/>
                      </a:solid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u="none" strike="noStrike" dirty="0">
                          <a:solidFill>
                            <a:schemeClr val="bg2"/>
                          </a:solidFill>
                          <a:effectLst/>
                        </a:rPr>
                        <a:t>Health programme</a:t>
                      </a:r>
                      <a:endParaRPr lang="en-US" sz="3200" b="1" i="0" u="none" strike="noStrike" dirty="0">
                        <a:solidFill>
                          <a:schemeClr val="bg2"/>
                        </a:solidFill>
                        <a:effectLst/>
                        <a:latin typeface="Calibri" panose="020F0502020204030204" pitchFamily="34" charset="0"/>
                      </a:endParaRP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2091095323"/>
                  </a:ext>
                </a:extLst>
              </a:tr>
              <a:tr h="496368">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ZA" b="1" dirty="0">
                        <a:solidFill>
                          <a:schemeClr val="bg2"/>
                        </a:solidFill>
                      </a:endParaRPr>
                    </a:p>
                  </a:txBody>
                  <a:tcPr anchor="ctr">
                    <a:lnL>
                      <a:noFill/>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PMTCT</a:t>
                      </a:r>
                      <a:endParaRPr lang="en-US" sz="2000" b="1" i="0" u="none" strike="noStrike" dirty="0">
                        <a:solidFill>
                          <a:srgbClr val="FFC000"/>
                        </a:solidFill>
                        <a:effectLst/>
                        <a:latin typeface="Calibri" panose="020F0502020204030204" pitchFamily="34" charset="0"/>
                      </a:endParaRPr>
                    </a:p>
                  </a:txBody>
                  <a:tcPr marL="72000" marR="72000" marT="72000" marB="72000"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EPI</a:t>
                      </a:r>
                      <a:endParaRPr lang="en-US" sz="2000" b="1" i="0" u="none" strike="noStrike" dirty="0">
                        <a:solidFill>
                          <a:srgbClr val="FFC000"/>
                        </a:solidFill>
                        <a:effectLst/>
                        <a:latin typeface="Calibri" panose="020F0502020204030204" pitchFamily="34" charset="0"/>
                      </a:endParaRPr>
                    </a:p>
                  </a:txBody>
                  <a:tcPr marL="72000" marR="72000" marT="72000" marB="72000"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IMCI</a:t>
                      </a:r>
                      <a:endParaRPr lang="en-US" sz="2000" b="1" i="0" u="none" strike="noStrike" dirty="0">
                        <a:solidFill>
                          <a:srgbClr val="FFC000"/>
                        </a:solidFill>
                        <a:effectLst/>
                        <a:latin typeface="Calibri" panose="020F0502020204030204" pitchFamily="34" charset="0"/>
                      </a:endParaRPr>
                    </a:p>
                  </a:txBody>
                  <a:tcPr marL="72000" marR="72000" marT="72000" marB="72000"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iCCM</a:t>
                      </a:r>
                      <a:r>
                        <a:rPr lang="en-US" sz="2000" b="1" u="none" strike="noStrike" baseline="30000" dirty="0">
                          <a:solidFill>
                            <a:srgbClr val="FFC000"/>
                          </a:solidFill>
                          <a:effectLst/>
                        </a:rPr>
                        <a:t>**</a:t>
                      </a:r>
                      <a:endParaRPr lang="en-US" sz="2000" b="1" i="0" u="none" strike="noStrike" baseline="30000" dirty="0">
                        <a:solidFill>
                          <a:srgbClr val="FFC000"/>
                        </a:solidFill>
                        <a:effectLst/>
                        <a:latin typeface="Calibri" panose="020F0502020204030204" pitchFamily="34" charset="0"/>
                      </a:endParaRPr>
                    </a:p>
                  </a:txBody>
                  <a:tcPr marL="72000" marR="72000" marT="72000" marB="72000"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Nutrition</a:t>
                      </a:r>
                      <a:endParaRPr lang="en-US" sz="2000" b="1" i="0" u="none" strike="noStrike" dirty="0">
                        <a:solidFill>
                          <a:srgbClr val="FFC000"/>
                        </a:solidFill>
                        <a:effectLst/>
                        <a:latin typeface="Calibri" panose="020F0502020204030204" pitchFamily="34" charset="0"/>
                      </a:endParaRPr>
                    </a:p>
                  </a:txBody>
                  <a:tcPr marL="72000" marR="72000" marT="72000" marB="72000" anchor="b">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28426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u="none" strike="noStrike" dirty="0">
                          <a:solidFill>
                            <a:schemeClr val="bg1"/>
                          </a:solidFill>
                          <a:effectLst/>
                        </a:rPr>
                        <a:t>Children 0-4</a:t>
                      </a:r>
                    </a:p>
                    <a:p>
                      <a:pPr algn="ctr"/>
                      <a:endParaRPr lang="en-US" sz="2000" b="1" u="none" strike="noStrike" dirty="0">
                        <a:solidFill>
                          <a:schemeClr val="bg1"/>
                        </a:solidFill>
                        <a:effectLst/>
                      </a:endParaRPr>
                    </a:p>
                    <a:p>
                      <a:endParaRPr lang="en-US" sz="2000" b="1" u="none" strike="noStrike" dirty="0">
                        <a:solidFill>
                          <a:schemeClr val="bg1"/>
                        </a:solidFill>
                        <a:effectLst/>
                      </a:endParaRPr>
                    </a:p>
                    <a:p>
                      <a:endParaRPr lang="en-ZA" sz="2000" b="1" dirty="0">
                        <a:solidFill>
                          <a:schemeClr val="bg1"/>
                        </a:solidFill>
                      </a:endParaRPr>
                    </a:p>
                  </a:txBody>
                  <a:tcPr marL="72000" marR="72000" marT="72000" marB="72000" anchor="ctr">
                    <a:lnL>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rtl="0" fontAlgn="ctr">
                        <a:buFont typeface="Arial" panose="020B0604020202020204" pitchFamily="34" charset="0"/>
                        <a:buNone/>
                      </a:pPr>
                      <a:r>
                        <a:rPr lang="en-US" sz="1800" u="sng" strike="noStrike" dirty="0">
                          <a:effectLst/>
                        </a:rPr>
                        <a:t>(</a:t>
                      </a:r>
                      <a:r>
                        <a:rPr lang="en-US" sz="1800" i="1" u="sng" strike="noStrike" dirty="0">
                          <a:effectLst/>
                        </a:rPr>
                        <a:t>For infants and young children exposed to HIV </a:t>
                      </a:r>
                      <a:r>
                        <a:rPr lang="en-US" sz="1800" u="sng" strike="noStrike" dirty="0">
                          <a:effectLst/>
                        </a:rPr>
                        <a:t>)</a:t>
                      </a:r>
                    </a:p>
                    <a:p>
                      <a:pPr marL="180975" indent="-180975" algn="l" rtl="0" fontAlgn="ctr">
                        <a:buFont typeface="Arial" panose="020B0604020202020204" pitchFamily="34" charset="0"/>
                        <a:buChar char="•"/>
                      </a:pPr>
                      <a:r>
                        <a:rPr lang="en-US" dirty="0"/>
                        <a:t>TB screening and referral               </a:t>
                      </a:r>
                    </a:p>
                    <a:p>
                      <a:pPr marL="180975" indent="-180975" algn="l" rtl="0" fontAlgn="ctr">
                        <a:buFont typeface="Arial" panose="020B0604020202020204" pitchFamily="34" charset="0"/>
                        <a:buChar char="•"/>
                      </a:pPr>
                      <a:r>
                        <a:rPr lang="en-US" dirty="0"/>
                        <a:t>TB Preventive treatment                      </a:t>
                      </a:r>
                    </a:p>
                    <a:p>
                      <a:pPr marL="180975" indent="-180975" algn="l" rtl="0" fontAlgn="ctr">
                        <a:buFont typeface="Arial" panose="020B0604020202020204" pitchFamily="34" charset="0"/>
                        <a:buChar char="•"/>
                      </a:pPr>
                      <a:r>
                        <a:rPr lang="en-US" dirty="0"/>
                        <a:t>TB Diagnosis and treatment </a:t>
                      </a:r>
                      <a:endParaRPr lang="en-US" sz="18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fontAlgn="b">
                        <a:buFont typeface="Arial" panose="020B0604020202020204" pitchFamily="34" charset="0"/>
                        <a:buChar char="•"/>
                      </a:pPr>
                      <a:r>
                        <a:rPr lang="en-US" sz="1800" u="none" strike="noStrike" dirty="0">
                          <a:effectLst/>
                        </a:rPr>
                        <a:t>TB Screening and referral </a:t>
                      </a:r>
                    </a:p>
                    <a:p>
                      <a:pPr marL="180975" indent="-180975" algn="l" fontAlgn="b">
                        <a:buFont typeface="Arial" panose="020B0604020202020204" pitchFamily="34" charset="0"/>
                        <a:buChar char="•"/>
                      </a:pPr>
                      <a:endParaRPr lang="en-US" sz="1800" u="none" strike="noStrike" dirty="0">
                        <a:effectLst/>
                      </a:endParaRPr>
                    </a:p>
                    <a:p>
                      <a:pPr marL="180975" indent="-180975" algn="l" fontAlgn="b">
                        <a:buFont typeface="Arial" panose="020B0604020202020204" pitchFamily="34" charset="0"/>
                        <a:buChar char="•"/>
                      </a:pPr>
                      <a:r>
                        <a:rPr lang="en-US" sz="1800" u="none" strike="noStrike" dirty="0">
                          <a:effectLst/>
                        </a:rPr>
                        <a:t>TB Preventive therapy</a:t>
                      </a:r>
                      <a:endParaRPr lang="en-US" sz="18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fontAlgn="b">
                        <a:buFont typeface="Arial" panose="020B0604020202020204" pitchFamily="34" charset="0"/>
                        <a:buChar char="•"/>
                      </a:pPr>
                      <a:r>
                        <a:rPr lang="en-US" sz="1800" u="none" strike="noStrike" dirty="0">
                          <a:effectLst/>
                        </a:rPr>
                        <a:t>TB Screening and referral</a:t>
                      </a:r>
                    </a:p>
                    <a:p>
                      <a:pPr marL="180975" indent="-180975" algn="l" fontAlgn="b">
                        <a:buFont typeface="Arial" panose="020B0604020202020204" pitchFamily="34" charset="0"/>
                        <a:buChar char="•"/>
                      </a:pPr>
                      <a:endParaRPr lang="en-US" sz="1800" u="none" strike="noStrike" dirty="0">
                        <a:effectLst/>
                      </a:endParaRPr>
                    </a:p>
                    <a:p>
                      <a:pPr marL="180975" indent="-180975" algn="l" fontAlgn="b">
                        <a:buFont typeface="Arial" panose="020B0604020202020204" pitchFamily="34" charset="0"/>
                        <a:buChar char="•"/>
                      </a:pPr>
                      <a:r>
                        <a:rPr lang="en-US" sz="1800" u="none" strike="noStrike" dirty="0">
                          <a:effectLst/>
                        </a:rPr>
                        <a:t>TB Diagnosis and Treatment</a:t>
                      </a:r>
                    </a:p>
                    <a:p>
                      <a:pPr algn="l" fontAlgn="b"/>
                      <a:endParaRPr lang="en-US" sz="18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800" u="none" strike="noStrike" dirty="0">
                          <a:effectLst/>
                        </a:rPr>
                        <a:t>TB Screening and referral </a:t>
                      </a:r>
                      <a:endParaRPr lang="en-US"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l" fontAlgn="b"/>
                      <a:r>
                        <a:rPr lang="en-US" sz="1800" u="none" strike="noStrike" dirty="0">
                          <a:effectLst/>
                        </a:rPr>
                        <a:t>TB Screening and referral</a:t>
                      </a:r>
                      <a:endParaRPr lang="en-US" sz="18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4260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none" strike="noStrike" dirty="0">
                          <a:effectLst/>
                        </a:rPr>
                        <a:t> Children 5- 9</a:t>
                      </a:r>
                      <a:endParaRPr lang="en-US" sz="2000" b="1" i="0" u="none" strike="noStrike" dirty="0">
                        <a:solidFill>
                          <a:srgbClr val="000000"/>
                        </a:solidFill>
                        <a:effectLst/>
                        <a:latin typeface="Calibri" panose="020F0502020204030204" pitchFamily="34" charset="0"/>
                      </a:endParaRPr>
                    </a:p>
                  </a:txBody>
                  <a:tcPr marL="72000" marR="72000" marT="72000" marB="720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endParaRPr lang="en-ZA" dirty="0">
                        <a:solidFill>
                          <a:schemeClr val="bg1"/>
                        </a:solidFill>
                      </a:endParaRP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28575" cap="flat" cmpd="sng" algn="ctr">
                      <a:solidFill>
                        <a:srgbClr val="132E5C"/>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187119754"/>
                  </a:ext>
                </a:extLst>
              </a:tr>
            </a:tbl>
          </a:graphicData>
        </a:graphic>
      </p:graphicFrame>
      <p:sp>
        <p:nvSpPr>
          <p:cNvPr id="2" name="TextBox 1">
            <a:extLst>
              <a:ext uri="{FF2B5EF4-FFF2-40B4-BE49-F238E27FC236}">
                <a16:creationId xmlns:a16="http://schemas.microsoft.com/office/drawing/2014/main" id="{39FB3579-8193-F331-1A1B-D73E7FC9637E}"/>
              </a:ext>
            </a:extLst>
          </p:cNvPr>
          <p:cNvSpPr txBox="1"/>
          <p:nvPr/>
        </p:nvSpPr>
        <p:spPr>
          <a:xfrm>
            <a:off x="6096000" y="6095782"/>
            <a:ext cx="5256213" cy="369332"/>
          </a:xfrm>
          <a:prstGeom prst="rect">
            <a:avLst/>
          </a:prstGeom>
          <a:noFill/>
        </p:spPr>
        <p:txBody>
          <a:bodyPr wrap="square" rtlCol="0">
            <a:spAutoFit/>
          </a:bodyPr>
          <a:lstStyle/>
          <a:p>
            <a:pPr algn="r"/>
            <a:r>
              <a:rPr lang="en-US" baseline="30000" dirty="0">
                <a:solidFill>
                  <a:schemeClr val="accent3">
                    <a:lumMod val="50000"/>
                  </a:schemeClr>
                </a:solidFill>
                <a:latin typeface="+mn-lt"/>
              </a:rPr>
              <a:t>**</a:t>
            </a:r>
            <a:r>
              <a:rPr lang="en-US" dirty="0">
                <a:solidFill>
                  <a:schemeClr val="accent3">
                    <a:lumMod val="50000"/>
                  </a:schemeClr>
                </a:solidFill>
                <a:latin typeface="+mn-lt"/>
              </a:rPr>
              <a:t>iCCM</a:t>
            </a:r>
            <a:r>
              <a:rPr lang="en-US" i="1" dirty="0">
                <a:solidFill>
                  <a:schemeClr val="accent3">
                    <a:lumMod val="50000"/>
                  </a:schemeClr>
                </a:solidFill>
                <a:latin typeface="+mn-lt"/>
              </a:rPr>
              <a:t> - </a:t>
            </a:r>
            <a:r>
              <a:rPr lang="en-GB" i="1" dirty="0">
                <a:solidFill>
                  <a:schemeClr val="accent3">
                    <a:lumMod val="50000"/>
                  </a:schemeClr>
                </a:solidFill>
                <a:latin typeface="+mn-lt"/>
              </a:rPr>
              <a:t>Integrated community case management. </a:t>
            </a:r>
            <a:endParaRPr lang="en-GB" dirty="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6" name="Title 2"/>
          <p:cNvSpPr>
            <a:spLocks noGrp="1"/>
          </p:cNvSpPr>
          <p:nvPr>
            <p:ph type="title"/>
          </p:nvPr>
        </p:nvSpPr>
        <p:spPr>
          <a:xfrm>
            <a:off x="695325" y="102649"/>
            <a:ext cx="11390133" cy="1231030"/>
          </a:xfrm>
        </p:spPr>
        <p:txBody>
          <a:bodyPr/>
          <a:lstStyle/>
          <a:p>
            <a:r>
              <a:rPr lang="en-US" altLang="en-AU" sz="2800" dirty="0">
                <a:latin typeface="Helvetica 77 Bold Condensed"/>
                <a:cs typeface="Helvetica"/>
              </a:rPr>
              <a:t>Multisectoral engagement within the health sector – Adolescent TB</a:t>
            </a:r>
            <a:endParaRPr lang="en-AU" altLang="en-AU" sz="2800" dirty="0">
              <a:latin typeface="Helvetica 77 Bold Condensed"/>
              <a:cs typeface="Helvetica"/>
            </a:endParaRPr>
          </a:p>
        </p:txBody>
      </p:sp>
      <p:graphicFrame>
        <p:nvGraphicFramePr>
          <p:cNvPr id="5" name="Table Placeholder 5">
            <a:extLst>
              <a:ext uri="{FF2B5EF4-FFF2-40B4-BE49-F238E27FC236}">
                <a16:creationId xmlns:a16="http://schemas.microsoft.com/office/drawing/2014/main" id="{44F06E3B-D930-F149-15D1-B8703E30EF86}"/>
              </a:ext>
            </a:extLst>
          </p:cNvPr>
          <p:cNvGraphicFramePr>
            <a:graphicFrameLocks/>
          </p:cNvGraphicFramePr>
          <p:nvPr>
            <p:extLst>
              <p:ext uri="{D42A27DB-BD31-4B8C-83A1-F6EECF244321}">
                <p14:modId xmlns:p14="http://schemas.microsoft.com/office/powerpoint/2010/main" val="3548287930"/>
              </p:ext>
            </p:extLst>
          </p:nvPr>
        </p:nvGraphicFramePr>
        <p:xfrm>
          <a:off x="695325" y="1376363"/>
          <a:ext cx="10656888" cy="4500563"/>
        </p:xfrm>
        <a:graphic>
          <a:graphicData uri="http://schemas.openxmlformats.org/drawingml/2006/table">
            <a:tbl>
              <a:tblPr firstRow="1" bandRow="1"/>
              <a:tblGrid>
                <a:gridCol w="2162176">
                  <a:extLst>
                    <a:ext uri="{9D8B030D-6E8A-4147-A177-3AD203B41FA5}">
                      <a16:colId xmlns:a16="http://schemas.microsoft.com/office/drawing/2014/main" val="1121367642"/>
                    </a:ext>
                  </a:extLst>
                </a:gridCol>
                <a:gridCol w="1733549">
                  <a:extLst>
                    <a:ext uri="{9D8B030D-6E8A-4147-A177-3AD203B41FA5}">
                      <a16:colId xmlns:a16="http://schemas.microsoft.com/office/drawing/2014/main" val="302585313"/>
                    </a:ext>
                  </a:extLst>
                </a:gridCol>
                <a:gridCol w="1784986">
                  <a:extLst>
                    <a:ext uri="{9D8B030D-6E8A-4147-A177-3AD203B41FA5}">
                      <a16:colId xmlns:a16="http://schemas.microsoft.com/office/drawing/2014/main" val="3261044090"/>
                    </a:ext>
                  </a:extLst>
                </a:gridCol>
                <a:gridCol w="2148840">
                  <a:extLst>
                    <a:ext uri="{9D8B030D-6E8A-4147-A177-3AD203B41FA5}">
                      <a16:colId xmlns:a16="http://schemas.microsoft.com/office/drawing/2014/main" val="2632834350"/>
                    </a:ext>
                  </a:extLst>
                </a:gridCol>
                <a:gridCol w="1343024">
                  <a:extLst>
                    <a:ext uri="{9D8B030D-6E8A-4147-A177-3AD203B41FA5}">
                      <a16:colId xmlns:a16="http://schemas.microsoft.com/office/drawing/2014/main" val="978428328"/>
                    </a:ext>
                  </a:extLst>
                </a:gridCol>
                <a:gridCol w="1484313">
                  <a:extLst>
                    <a:ext uri="{9D8B030D-6E8A-4147-A177-3AD203B41FA5}">
                      <a16:colId xmlns:a16="http://schemas.microsoft.com/office/drawing/2014/main" val="146588182"/>
                    </a:ext>
                  </a:extLst>
                </a:gridCol>
              </a:tblGrid>
              <a:tr h="830743">
                <a:tc rowSpan="2">
                  <a:txBody>
                    <a:bodyPr/>
                    <a:lstStyle/>
                    <a:p>
                      <a:pPr algn="ctr"/>
                      <a:r>
                        <a:rPr lang="en-ZA" sz="2000" b="1" dirty="0">
                          <a:solidFill>
                            <a:schemeClr val="bg2"/>
                          </a:solidFill>
                        </a:rPr>
                        <a:t>Target groups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000" b="1" i="1" dirty="0">
                          <a:solidFill>
                            <a:schemeClr val="bg2"/>
                          </a:solidFill>
                        </a:rPr>
                        <a:t>(years)</a:t>
                      </a:r>
                    </a:p>
                  </a:txBody>
                  <a:tcPr marL="72000" marR="72000" marT="72000" marB="72000" anchor="ctr">
                    <a:lnL>
                      <a:noFill/>
                    </a:lnL>
                    <a:lnR w="28575" cap="flat" cmpd="sng" algn="ctr">
                      <a:solidFill>
                        <a:srgbClr val="FFFFFF"/>
                      </a:solid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u="none" strike="noStrike" dirty="0">
                          <a:solidFill>
                            <a:schemeClr val="bg2"/>
                          </a:solidFill>
                          <a:effectLst/>
                        </a:rPr>
                        <a:t>Health programme</a:t>
                      </a:r>
                      <a:endParaRPr lang="en-US" sz="3200" b="1" i="0" u="none" strike="noStrike" dirty="0">
                        <a:solidFill>
                          <a:schemeClr val="bg2"/>
                        </a:solidFill>
                        <a:effectLst/>
                        <a:latin typeface="Calibri" panose="020F0502020204030204" pitchFamily="34" charset="0"/>
                      </a:endParaRP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endParaRPr lang="en-ZA" b="1" dirty="0">
                        <a:solidFill>
                          <a:schemeClr val="bg2"/>
                        </a:solidFill>
                      </a:endParaRP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i="0" u="none" strike="noStrike" dirty="0">
                        <a:solidFill>
                          <a:schemeClr val="bg2"/>
                        </a:solidFill>
                        <a:effectLst/>
                        <a:latin typeface="Calibri" panose="020F0502020204030204" pitchFamily="34" charset="0"/>
                      </a:endParaRP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2091095323"/>
                  </a:ext>
                </a:extLst>
              </a:tr>
              <a:tr h="560681">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ZA" b="1" dirty="0">
                        <a:solidFill>
                          <a:schemeClr val="bg2"/>
                        </a:solidFill>
                      </a:endParaRPr>
                    </a:p>
                  </a:txBody>
                  <a:tcPr anchor="ctr">
                    <a:lnL>
                      <a:noFill/>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Nutrition</a:t>
                      </a:r>
                      <a:endParaRPr lang="en-US" sz="2000" b="1" i="0" u="none" strike="noStrike" dirty="0">
                        <a:solidFill>
                          <a:srgbClr val="FFC000"/>
                        </a:solidFill>
                        <a:effectLst/>
                        <a:latin typeface="Calibri" panose="020F0502020204030204" pitchFamily="34" charset="0"/>
                      </a:endParaRPr>
                    </a:p>
                  </a:txBody>
                  <a:tcPr marL="5137" marR="5137" marT="5137"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School Health </a:t>
                      </a:r>
                      <a:endParaRPr lang="en-US" sz="2000" b="1" i="0" u="none" strike="noStrike" dirty="0">
                        <a:solidFill>
                          <a:srgbClr val="FFC000"/>
                        </a:solidFill>
                        <a:effectLst/>
                        <a:latin typeface="Calibri" panose="020F0502020204030204" pitchFamily="34" charset="0"/>
                      </a:endParaRPr>
                    </a:p>
                  </a:txBody>
                  <a:tcPr marL="5137" marR="5137" marT="5137"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AYFS</a:t>
                      </a:r>
                      <a:r>
                        <a:rPr lang="en-US" sz="2000" b="1" u="none" strike="noStrike" baseline="30000" dirty="0">
                          <a:solidFill>
                            <a:srgbClr val="FFC000"/>
                          </a:solidFill>
                          <a:effectLst/>
                        </a:rPr>
                        <a:t>**</a:t>
                      </a:r>
                      <a:endParaRPr lang="en-US" sz="2000" b="1" i="0" u="none" strike="noStrike" baseline="30000" dirty="0">
                        <a:solidFill>
                          <a:srgbClr val="FFC000"/>
                        </a:solidFill>
                        <a:effectLst/>
                        <a:latin typeface="Calibri" panose="020F0502020204030204" pitchFamily="34" charset="0"/>
                      </a:endParaRPr>
                    </a:p>
                  </a:txBody>
                  <a:tcPr marL="5137" marR="5137" marT="5137"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ANC </a:t>
                      </a:r>
                      <a:endParaRPr lang="en-US" sz="2000" b="1" i="0" u="none" strike="noStrike" dirty="0">
                        <a:solidFill>
                          <a:srgbClr val="FFC000"/>
                        </a:solidFill>
                        <a:effectLst/>
                        <a:latin typeface="Calibri" panose="020F0502020204030204" pitchFamily="34" charset="0"/>
                      </a:endParaRPr>
                    </a:p>
                  </a:txBody>
                  <a:tcPr marL="5137" marR="5137" marT="5137"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fontAlgn="b"/>
                      <a:r>
                        <a:rPr lang="en-US" sz="2000" b="1" u="none" strike="noStrike" dirty="0">
                          <a:solidFill>
                            <a:srgbClr val="FFC000"/>
                          </a:solidFill>
                          <a:effectLst/>
                        </a:rPr>
                        <a:t>PNC</a:t>
                      </a:r>
                      <a:endParaRPr lang="en-US" sz="2000" b="1" i="0" u="none" strike="noStrike" dirty="0">
                        <a:solidFill>
                          <a:srgbClr val="FFC000"/>
                        </a:solidFill>
                        <a:effectLst/>
                        <a:latin typeface="Calibri" panose="020F0502020204030204" pitchFamily="34" charset="0"/>
                      </a:endParaRPr>
                    </a:p>
                  </a:txBody>
                  <a:tcPr marL="5137" marR="5137" marT="5137"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CB814"/>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1087303">
                <a:tc>
                  <a:txBody>
                    <a:bodyPr/>
                    <a:lstStyle/>
                    <a:p>
                      <a:pPr algn="ctr" fontAlgn="b"/>
                      <a:r>
                        <a:rPr lang="en-US" sz="2000" b="1" dirty="0"/>
                        <a:t>Adolescents 10 -14 </a:t>
                      </a:r>
                    </a:p>
                  </a:txBody>
                  <a:tcPr marL="72000" marR="72000" marT="72000" marB="72000" anchor="ctr">
                    <a:lnL>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r>
                        <a:rPr lang="en-US" sz="2000" dirty="0"/>
                        <a:t>TB Screening and referral </a:t>
                      </a:r>
                    </a:p>
                  </a:txBody>
                  <a:tcPr marL="108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r>
                        <a:rPr lang="en-US" sz="2000" dirty="0"/>
                        <a:t>TB Screening and referral </a:t>
                      </a:r>
                    </a:p>
                  </a:txBody>
                  <a:tcPr marL="108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174625" indent="-174625" algn="l" fontAlgn="b">
                        <a:buFont typeface="Arial" panose="020B0604020202020204" pitchFamily="34" charset="0"/>
                        <a:buChar char="•"/>
                      </a:pPr>
                      <a:r>
                        <a:rPr lang="en-US" sz="2000" u="none" strike="noStrike" dirty="0">
                          <a:effectLst/>
                        </a:rPr>
                        <a:t>TB screening and referral   </a:t>
                      </a:r>
                    </a:p>
                    <a:p>
                      <a:pPr marL="174625" indent="-174625" algn="l" fontAlgn="b">
                        <a:buFont typeface="Arial" panose="020B0604020202020204" pitchFamily="34" charset="0"/>
                        <a:buChar char="•"/>
                      </a:pPr>
                      <a:r>
                        <a:rPr lang="en-US" sz="2000" u="none" strike="noStrike" dirty="0">
                          <a:effectLst/>
                        </a:rPr>
                        <a:t>TB Diagnosis and treatment  </a:t>
                      </a:r>
                    </a:p>
                    <a:p>
                      <a:pPr marL="174625" indent="-174625" algn="l" fontAlgn="b">
                        <a:buFont typeface="Arial" panose="020B0604020202020204" pitchFamily="34" charset="0"/>
                        <a:buChar char="•"/>
                      </a:pPr>
                      <a:r>
                        <a:rPr lang="en-US" sz="2000" u="none" strike="noStrike" dirty="0">
                          <a:effectLst/>
                        </a:rPr>
                        <a:t>TB treatment support</a:t>
                      </a:r>
                      <a:endParaRPr lang="en-US" sz="20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72000" marR="72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919567470"/>
                  </a:ext>
                </a:extLst>
              </a:tr>
              <a:tr h="2021836">
                <a:tc>
                  <a:txBody>
                    <a:bodyPr/>
                    <a:lstStyle/>
                    <a:p>
                      <a:pPr algn="ctr" fontAlgn="b"/>
                      <a:r>
                        <a:rPr lang="en-US" sz="2000" b="1" dirty="0"/>
                        <a:t>Adolescents 15 -19 </a:t>
                      </a:r>
                    </a:p>
                  </a:txBody>
                  <a:tcPr marL="72000" marR="72000" marT="72000" marB="720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F2FD"/>
                    </a:solidFill>
                  </a:tcPr>
                </a:tc>
                <a:tc vMerge="1">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F2FD"/>
                    </a:solidFill>
                  </a:tcPr>
                </a:tc>
                <a:tc vMerge="1">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F2FD"/>
                    </a:solidFill>
                  </a:tcPr>
                </a:tc>
                <a:tc gridSpan="2">
                  <a:txBody>
                    <a:bodyPr/>
                    <a:lstStyle/>
                    <a:p>
                      <a:pPr marL="174625" indent="-174625" algn="l" fontAlgn="b">
                        <a:buFont typeface="Arial" panose="020B0604020202020204" pitchFamily="34" charset="0"/>
                        <a:buChar char="•"/>
                      </a:pPr>
                      <a:r>
                        <a:rPr lang="en-US" sz="1800" u="none" strike="noStrike" dirty="0">
                          <a:effectLst/>
                        </a:rPr>
                        <a:t>TB screening and referral</a:t>
                      </a:r>
                    </a:p>
                    <a:p>
                      <a:pPr marL="174625" indent="-174625" algn="l" fontAlgn="b">
                        <a:buFont typeface="Arial" panose="020B0604020202020204" pitchFamily="34" charset="0"/>
                        <a:buChar char="•"/>
                      </a:pPr>
                      <a:r>
                        <a:rPr lang="en-US" sz="1800" u="none" strike="noStrike" dirty="0">
                          <a:effectLst/>
                        </a:rPr>
                        <a:t>TB Preventive treatment</a:t>
                      </a:r>
                    </a:p>
                    <a:p>
                      <a:pPr marL="174625" indent="-174625" algn="l" fontAlgn="b">
                        <a:buFont typeface="Arial" panose="020B0604020202020204" pitchFamily="34" charset="0"/>
                        <a:buChar char="•"/>
                      </a:pPr>
                      <a:r>
                        <a:rPr lang="en-US" sz="1800" u="none" strike="noStrike" dirty="0">
                          <a:effectLst/>
                        </a:rPr>
                        <a:t>TB Diagnosis and treatment </a:t>
                      </a:r>
                      <a:endParaRPr lang="en-US" sz="1800" b="0" i="0" u="none" strike="noStrike" dirty="0">
                        <a:solidFill>
                          <a:srgbClr val="000000"/>
                        </a:solidFill>
                        <a:effectLst/>
                        <a:latin typeface="Calibri" panose="020F0502020204030204" pitchFamily="34" charset="0"/>
                      </a:endParaRPr>
                    </a:p>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ZA" dirty="0">
                        <a:solidFill>
                          <a:schemeClr val="bg1"/>
                        </a:solidFill>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187119754"/>
                  </a:ext>
                </a:extLst>
              </a:tr>
            </a:tbl>
          </a:graphicData>
        </a:graphic>
      </p:graphicFrame>
      <p:sp>
        <p:nvSpPr>
          <p:cNvPr id="2" name="TextBox 1">
            <a:extLst>
              <a:ext uri="{FF2B5EF4-FFF2-40B4-BE49-F238E27FC236}">
                <a16:creationId xmlns:a16="http://schemas.microsoft.com/office/drawing/2014/main" id="{A7B43BCE-6BD3-72E7-01A5-D868EC92FC56}"/>
              </a:ext>
            </a:extLst>
          </p:cNvPr>
          <p:cNvSpPr txBox="1"/>
          <p:nvPr/>
        </p:nvSpPr>
        <p:spPr>
          <a:xfrm>
            <a:off x="6759618" y="6083425"/>
            <a:ext cx="4592595" cy="369332"/>
          </a:xfrm>
          <a:prstGeom prst="rect">
            <a:avLst/>
          </a:prstGeom>
          <a:noFill/>
        </p:spPr>
        <p:txBody>
          <a:bodyPr wrap="square" rtlCol="0">
            <a:spAutoFit/>
          </a:bodyPr>
          <a:lstStyle/>
          <a:p>
            <a:r>
              <a:rPr lang="en-US" baseline="30000" dirty="0">
                <a:solidFill>
                  <a:schemeClr val="accent3">
                    <a:lumMod val="50000"/>
                  </a:schemeClr>
                </a:solidFill>
                <a:latin typeface="+mn-lt"/>
              </a:rPr>
              <a:t>**</a:t>
            </a:r>
            <a:r>
              <a:rPr lang="en-US" dirty="0">
                <a:solidFill>
                  <a:schemeClr val="accent3">
                    <a:lumMod val="50000"/>
                  </a:schemeClr>
                </a:solidFill>
                <a:latin typeface="+mn-lt"/>
              </a:rPr>
              <a:t>AYFS - </a:t>
            </a:r>
            <a:r>
              <a:rPr lang="en-US" i="1" dirty="0">
                <a:solidFill>
                  <a:schemeClr val="accent3">
                    <a:lumMod val="50000"/>
                  </a:schemeClr>
                </a:solidFill>
                <a:latin typeface="+mn-lt"/>
              </a:rPr>
              <a:t>Adolescent and Youth Friendly Services</a:t>
            </a:r>
            <a:r>
              <a:rPr lang="en-GB" i="1" dirty="0">
                <a:solidFill>
                  <a:schemeClr val="accent3">
                    <a:lumMod val="50000"/>
                  </a:schemeClr>
                </a:solidFill>
                <a:latin typeface="+mn-lt"/>
              </a:rPr>
              <a:t>. </a:t>
            </a:r>
            <a:endParaRPr lang="en-GB" dirty="0">
              <a:solidFill>
                <a:schemeClr val="accent3">
                  <a:lumMod val="50000"/>
                </a:schemeClr>
              </a:solidFill>
              <a:latin typeface="+mn-lt"/>
            </a:endParaRPr>
          </a:p>
        </p:txBody>
      </p:sp>
    </p:spTree>
    <p:extLst>
      <p:ext uri="{BB962C8B-B14F-4D97-AF65-F5344CB8AC3E}">
        <p14:creationId xmlns:p14="http://schemas.microsoft.com/office/powerpoint/2010/main" val="268920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fontScale="90000"/>
          </a:bodyPr>
          <a:lstStyle/>
          <a:p>
            <a:r>
              <a:rPr lang="en-ZA" dirty="0"/>
              <a:t>Conclusion and </a:t>
            </a:r>
            <a:br>
              <a:rPr lang="en-ZA" dirty="0"/>
            </a:br>
            <a:r>
              <a:rPr lang="en-ZA" dirty="0"/>
              <a:t>Summary of key learning points </a:t>
            </a:r>
          </a:p>
        </p:txBody>
      </p:sp>
    </p:spTree>
    <p:extLst>
      <p:ext uri="{BB962C8B-B14F-4D97-AF65-F5344CB8AC3E}">
        <p14:creationId xmlns:p14="http://schemas.microsoft.com/office/powerpoint/2010/main" val="1135790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2"/>
          <p:cNvSpPr>
            <a:spLocks noGrp="1"/>
          </p:cNvSpPr>
          <p:nvPr>
            <p:ph type="title"/>
          </p:nvPr>
        </p:nvSpPr>
        <p:spPr/>
        <p:txBody>
          <a:bodyPr>
            <a:normAutofit fontScale="90000"/>
          </a:bodyPr>
          <a:lstStyle/>
          <a:p>
            <a:br>
              <a:rPr lang="en-ZA" altLang="en-AU" dirty="0">
                <a:latin typeface="Helvetica 77 Bold Condensed" charset="0"/>
              </a:rPr>
            </a:br>
            <a:br>
              <a:rPr lang="en-ZA" altLang="en-AU" dirty="0">
                <a:latin typeface="Helvetica 77 Bold Condensed" charset="0"/>
              </a:rPr>
            </a:br>
            <a:r>
              <a:rPr lang="en-ZA" altLang="en-AU" dirty="0">
                <a:latin typeface="Helvetica 77 Bold Condensed" charset="0"/>
              </a:rPr>
              <a:t>Summary of key learning points</a:t>
            </a:r>
            <a:br>
              <a:rPr lang="en-AU" altLang="en-AU" dirty="0">
                <a:latin typeface="Helvetica 77 Bold Condensed" charset="0"/>
              </a:rPr>
            </a:br>
            <a:r>
              <a:rPr lang="en-US" altLang="en-AU" dirty="0">
                <a:latin typeface="Helvetica 77 Bold Condensed" charset="0"/>
              </a:rPr>
              <a:t>   </a:t>
            </a:r>
            <a:br>
              <a:rPr lang="en-US" altLang="en-AU" dirty="0">
                <a:latin typeface="Helvetica 77 Bold Condensed" charset="0"/>
              </a:rPr>
            </a:br>
            <a:endParaRPr lang="en-US" altLang="en-AU" dirty="0">
              <a:latin typeface="Helvetica 77 Bold Condensed" charset="0"/>
            </a:endParaRPr>
          </a:p>
        </p:txBody>
      </p:sp>
      <p:sp>
        <p:nvSpPr>
          <p:cNvPr id="31746" name="Content Placeholder 1"/>
          <p:cNvSpPr>
            <a:spLocks noGrp="1"/>
          </p:cNvSpPr>
          <p:nvPr>
            <p:ph type="body" sz="quarter" idx="10"/>
          </p:nvPr>
        </p:nvSpPr>
        <p:spPr>
          <a:xfrm>
            <a:off x="695325" y="1376363"/>
            <a:ext cx="10656888" cy="3022366"/>
          </a:xfrm>
        </p:spPr>
        <p:txBody>
          <a:bodyPr vert="horz" lIns="91440" tIns="45720" rIns="91440" bIns="45720" rtlCol="0" anchor="t">
            <a:spAutoFit/>
          </a:bodyPr>
          <a:lstStyle/>
          <a:p>
            <a:pPr algn="just">
              <a:lnSpc>
                <a:spcPct val="90000"/>
              </a:lnSpc>
              <a:spcAft>
                <a:spcPts val="3000"/>
              </a:spcAft>
            </a:pPr>
            <a:r>
              <a:rPr lang="en-US" altLang="en-AU" dirty="0"/>
              <a:t>NTPs lead child and adolescent TB management at facility, district, regional/provincial and national levels. </a:t>
            </a:r>
          </a:p>
          <a:p>
            <a:pPr algn="just">
              <a:lnSpc>
                <a:spcPct val="90000"/>
              </a:lnSpc>
              <a:spcAft>
                <a:spcPts val="3000"/>
              </a:spcAft>
            </a:pPr>
            <a:r>
              <a:rPr lang="en-US" altLang="en-AU" dirty="0"/>
              <a:t>Integration of TB into other health programmes and services provides an opportunity for sustainability of successful interventions. </a:t>
            </a:r>
          </a:p>
          <a:p>
            <a:pPr algn="just">
              <a:lnSpc>
                <a:spcPct val="90000"/>
              </a:lnSpc>
              <a:spcAft>
                <a:spcPts val="3000"/>
              </a:spcAft>
            </a:pPr>
            <a:r>
              <a:rPr lang="en-US" altLang="en-AU" dirty="0"/>
              <a:t>Maintenance of quality TB services at all times is critical and requires multisectoral  approach.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p:cNvSpPr>
            <a:spLocks noGrp="1"/>
          </p:cNvSpPr>
          <p:nvPr>
            <p:ph type="title"/>
          </p:nvPr>
        </p:nvSpPr>
        <p:spPr/>
        <p:txBody>
          <a:bodyPr/>
          <a:lstStyle/>
          <a:p>
            <a:r>
              <a:rPr lang="en-US" altLang="en-US" dirty="0">
                <a:latin typeface="Helvetica 77 Bold Condensed" charset="0"/>
              </a:rPr>
              <a:t>References </a:t>
            </a:r>
          </a:p>
        </p:txBody>
      </p:sp>
      <p:sp>
        <p:nvSpPr>
          <p:cNvPr id="32770" name="Content Placeholder 1"/>
          <p:cNvSpPr>
            <a:spLocks noGrp="1"/>
          </p:cNvSpPr>
          <p:nvPr>
            <p:ph type="body" sz="quarter" idx="10"/>
          </p:nvPr>
        </p:nvSpPr>
        <p:spPr>
          <a:xfrm>
            <a:off x="695325" y="1376362"/>
            <a:ext cx="10656888" cy="4620945"/>
          </a:xfrm>
        </p:spPr>
        <p:txBody>
          <a:bodyPr vert="horz" lIns="91440" tIns="45720" rIns="91440" bIns="45720" rtlCol="0" anchor="t">
            <a:spAutoFit/>
          </a:bodyPr>
          <a:lstStyle/>
          <a:p>
            <a:pPr>
              <a:lnSpc>
                <a:spcPct val="80000"/>
              </a:lnSpc>
              <a:spcAft>
                <a:spcPts val="1200"/>
              </a:spcAft>
            </a:pPr>
            <a:r>
              <a:rPr lang="en-US" sz="1400">
                <a:latin typeface="Calibri"/>
                <a:ea typeface="Calibri"/>
                <a:cs typeface="Times New Roman"/>
              </a:rPr>
              <a:t>The </a:t>
            </a:r>
            <a:r>
              <a:rPr lang="en-US" sz="1400" dirty="0">
                <a:latin typeface="Calibri"/>
                <a:ea typeface="Calibri"/>
                <a:cs typeface="Times New Roman"/>
              </a:rPr>
              <a:t>Union. Management of tuberculosis: a guide to essential practice. Dlodlo RA, et al.  The Union, Paris, France, 2019. </a:t>
            </a:r>
            <a:r>
              <a:rPr lang="en-US" sz="1400" dirty="0">
                <a:ea typeface="+mn-lt"/>
                <a:cs typeface="+mn-lt"/>
                <a:hlinkClick r:id="rId3"/>
              </a:rPr>
              <a:t>https://theunion.org/technical-publications/management-of-tuberculosis-a-guide-to-essential-practice</a:t>
            </a:r>
            <a:r>
              <a:rPr lang="en-US" sz="1400" dirty="0">
                <a:ea typeface="+mn-lt"/>
                <a:cs typeface="+mn-lt"/>
              </a:rPr>
              <a:t> </a:t>
            </a:r>
            <a:endParaRPr lang="en-US" sz="1400" dirty="0">
              <a:ea typeface="Calibri"/>
              <a:cs typeface="Calibri"/>
            </a:endParaRPr>
          </a:p>
          <a:p>
            <a:r>
              <a:rPr lang="en-US" sz="1400" dirty="0"/>
              <a:t>WHO TB Knowledge Sharing Platform: </a:t>
            </a:r>
            <a:r>
              <a:rPr lang="en-AU" sz="1400" dirty="0">
                <a:hlinkClick r:id="rId4"/>
              </a:rPr>
              <a:t>https://www.tbksp.org</a:t>
            </a:r>
            <a:r>
              <a:rPr lang="en-AU" sz="1400" dirty="0"/>
              <a:t> - </a:t>
            </a:r>
            <a:endParaRPr lang="en-US" sz="1400" dirty="0">
              <a:solidFill>
                <a:srgbClr val="043673"/>
              </a:solidFill>
              <a:ea typeface="+mn-lt"/>
              <a:cs typeface="+mn-lt"/>
            </a:endParaRPr>
          </a:p>
          <a:p>
            <a:endParaRPr lang="en-AU" sz="1400" dirty="0">
              <a:solidFill>
                <a:srgbClr val="242424"/>
              </a:solidFill>
              <a:ea typeface="+mn-lt"/>
              <a:cs typeface="+mn-lt"/>
            </a:endParaRPr>
          </a:p>
          <a:p>
            <a:r>
              <a:rPr lang="en-AU" sz="1400" dirty="0">
                <a:solidFill>
                  <a:srgbClr val="242424"/>
                </a:solidFill>
                <a:ea typeface="+mn-lt"/>
                <a:cs typeface="+mn-lt"/>
              </a:rPr>
              <a:t>Open WHO. Management of tuberculosis in children and adolescents – programmatic considerations. </a:t>
            </a:r>
            <a:r>
              <a:rPr lang="en-AU" sz="1400" dirty="0">
                <a:ea typeface="+mn-lt"/>
                <a:cs typeface="+mn-lt"/>
              </a:rPr>
              <a:t>World Health Organization, Geneva, 2024 </a:t>
            </a:r>
            <a:r>
              <a:rPr lang="en-AU" sz="1400" dirty="0">
                <a:ea typeface="+mn-lt"/>
                <a:cs typeface="+mn-lt"/>
                <a:hlinkClick r:id="rId5"/>
              </a:rPr>
              <a:t>https://openwho.org/courses/TB-child-adolescent-programmatic</a:t>
            </a:r>
            <a:r>
              <a:rPr lang="en-AU" sz="1400" dirty="0">
                <a:ea typeface="+mn-lt"/>
                <a:cs typeface="+mn-lt"/>
              </a:rPr>
              <a:t> </a:t>
            </a:r>
            <a:endParaRPr lang="en-AU" sz="1400" dirty="0">
              <a:ea typeface="Calibri" panose="020F0502020204030204"/>
              <a:cs typeface="Calibri" panose="020F0502020204030204"/>
            </a:endParaRPr>
          </a:p>
          <a:p>
            <a:pPr>
              <a:lnSpc>
                <a:spcPct val="80000"/>
              </a:lnSpc>
              <a:spcAft>
                <a:spcPts val="1200"/>
              </a:spcAft>
            </a:pPr>
            <a:endParaRPr lang="en-AU" sz="1400" dirty="0">
              <a:ea typeface="Calibri" panose="020F0502020204030204"/>
              <a:cs typeface="Calibri" panose="020F0502020204030204"/>
            </a:endParaRPr>
          </a:p>
          <a:p>
            <a:pPr>
              <a:lnSpc>
                <a:spcPct val="80000"/>
              </a:lnSpc>
              <a:spcAft>
                <a:spcPts val="1200"/>
              </a:spcAft>
            </a:pPr>
            <a:r>
              <a:rPr lang="en-US" sz="1400" dirty="0"/>
              <a:t>WHO operational handbook on tuberculosis. Module 5: management of tuberculosis in children and adolescents. Geneva: World Health Organization; 2022. License: CC BY-NC-SA 3.0 IGO.</a:t>
            </a:r>
          </a:p>
          <a:p>
            <a:pPr>
              <a:lnSpc>
                <a:spcPct val="80000"/>
              </a:lnSpc>
              <a:spcAft>
                <a:spcPts val="1200"/>
              </a:spcAft>
            </a:pPr>
            <a:r>
              <a:rPr lang="en-US" sz="1400" dirty="0"/>
              <a:t>Roadmap towards ending TB in children and adolescents, third edition. Geneva: World Health Organization; 2023 </a:t>
            </a:r>
            <a:r>
              <a:rPr lang="en-US" sz="1400" dirty="0">
                <a:ea typeface="+mn-lt"/>
                <a:cs typeface="+mn-lt"/>
                <a:hlinkClick r:id="rId6"/>
              </a:rPr>
              <a:t>https://www.who.int/publications/i/item/9789240084254</a:t>
            </a:r>
            <a:r>
              <a:rPr lang="en-US" sz="1400" dirty="0">
                <a:ea typeface="+mn-lt"/>
                <a:cs typeface="+mn-lt"/>
              </a:rPr>
              <a:t>   </a:t>
            </a:r>
            <a:endParaRPr lang="en-US" sz="1400" dirty="0">
              <a:ea typeface="Calibri"/>
              <a:cs typeface="Calibri"/>
            </a:endParaRPr>
          </a:p>
          <a:p>
            <a:pPr>
              <a:lnSpc>
                <a:spcPct val="80000"/>
              </a:lnSpc>
              <a:spcAft>
                <a:spcPts val="1200"/>
              </a:spcAft>
            </a:pPr>
            <a:r>
              <a:rPr lang="en-US" altLang="en-US" sz="1400" dirty="0"/>
              <a:t>WHO. Multisectoral Accountability Framework to Accelerate Progress to End Tuberculosis by 2030. </a:t>
            </a:r>
            <a:r>
              <a:rPr lang="en-US" sz="1400" dirty="0"/>
              <a:t>WHO operational handbook on tuberculosis. Module 5: management of tuberculosis in children and adolescents. </a:t>
            </a:r>
            <a:r>
              <a:rPr lang="en-US" altLang="en-US" sz="1400" dirty="0"/>
              <a:t>World Health Organization, Geneva, 2019. 39p. </a:t>
            </a:r>
          </a:p>
          <a:p>
            <a:pPr>
              <a:lnSpc>
                <a:spcPct val="80000"/>
              </a:lnSpc>
              <a:spcAft>
                <a:spcPts val="1200"/>
              </a:spcAft>
            </a:pPr>
            <a:r>
              <a:rPr lang="en-US" altLang="en-US" sz="1400" dirty="0"/>
              <a:t>WHO. Updated WHO Information Note: Ensuring continuity of TB services during the COVID-19 pandemic [Internet]. Geneva: WHO; 2020 [cited May 2024]. Available from: </a:t>
            </a:r>
            <a:r>
              <a:rPr lang="en-US" altLang="en-US" sz="1400" dirty="0">
                <a:hlinkClick r:id="rId7"/>
              </a:rPr>
              <a:t>https://www.who.int/news/item/15-12-2020-updated-who-information-note-ensuring-continuity-of-tb-services-during-the-covid-19-pandemic\</a:t>
            </a:r>
            <a:endParaRPr lang="en-US" altLang="en-US" sz="1400" dirty="0"/>
          </a:p>
          <a:p>
            <a:pPr>
              <a:lnSpc>
                <a:spcPct val="80000"/>
              </a:lnSpc>
              <a:spcAft>
                <a:spcPts val="1200"/>
              </a:spcAft>
            </a:pPr>
            <a:r>
              <a:rPr lang="en-US" altLang="en-US" sz="1400" dirty="0"/>
              <a:t>CDC. Tuberculosis Information for emergencies and disasters [Internet]. Atlanta: CDC; 2024 [cited May 2024]. Available from: </a:t>
            </a:r>
            <a:r>
              <a:rPr lang="en-US" altLang="en-US" sz="1400" dirty="0">
                <a:hlinkClick r:id="rId8"/>
              </a:rPr>
              <a:t>https://www.cdc.gov/tb-programs/php/emergency-disasters/</a:t>
            </a:r>
            <a:r>
              <a:rPr lang="en-US" altLang="en-US" sz="1400" dirty="0"/>
              <a:t> </a:t>
            </a:r>
          </a:p>
          <a:p>
            <a:pPr>
              <a:lnSpc>
                <a:spcPct val="80000"/>
              </a:lnSpc>
              <a:spcAft>
                <a:spcPts val="1200"/>
              </a:spcAft>
            </a:pPr>
            <a:endParaRPr lang="en-US" alt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084029" y="1376363"/>
            <a:ext cx="9268184" cy="3585597"/>
          </a:xfrm>
        </p:spPr>
        <p:txBody>
          <a:bodyPr vert="horz" wrap="square" lIns="91440" tIns="45720" rIns="91440" bIns="45720" rtlCol="0" anchor="t">
            <a:spAutoFit/>
          </a:bodyPr>
          <a:lstStyle/>
          <a:p>
            <a:pPr>
              <a:spcAft>
                <a:spcPts val="900"/>
              </a:spcAft>
            </a:pPr>
            <a:endParaRPr lang="en-ZA" dirty="0"/>
          </a:p>
          <a:p>
            <a:pPr>
              <a:spcAft>
                <a:spcPts val="900"/>
              </a:spcAft>
            </a:pPr>
            <a:r>
              <a:rPr lang="en-ZA" dirty="0"/>
              <a:t>Introduction  </a:t>
            </a:r>
          </a:p>
          <a:p>
            <a:pPr>
              <a:spcAft>
                <a:spcPts val="900"/>
              </a:spcAft>
            </a:pPr>
            <a:r>
              <a:rPr lang="en-ZA" dirty="0"/>
              <a:t>The structure of the NTP </a:t>
            </a:r>
            <a:endParaRPr lang="en-ZA" dirty="0">
              <a:cs typeface="Calibri" panose="020F0502020204030204"/>
            </a:endParaRPr>
          </a:p>
          <a:p>
            <a:pPr>
              <a:spcAft>
                <a:spcPts val="900"/>
              </a:spcAft>
            </a:pPr>
            <a:r>
              <a:rPr lang="en-ZA" dirty="0"/>
              <a:t>The role of the NTP  </a:t>
            </a:r>
            <a:endParaRPr lang="en-ZA" dirty="0">
              <a:cs typeface="Calibri"/>
            </a:endParaRPr>
          </a:p>
          <a:p>
            <a:pPr>
              <a:spcAft>
                <a:spcPts val="900"/>
              </a:spcAft>
            </a:pPr>
            <a:r>
              <a:rPr lang="en-ZA" dirty="0"/>
              <a:t>The Multisectoral Accountability Framework </a:t>
            </a:r>
          </a:p>
          <a:p>
            <a:pPr>
              <a:spcAft>
                <a:spcPts val="900"/>
              </a:spcAft>
            </a:pPr>
            <a:r>
              <a:rPr lang="en-ZA" dirty="0"/>
              <a:t>Conclusion </a:t>
            </a:r>
          </a:p>
          <a:p>
            <a:endParaRPr lang="en-ZA" dirty="0"/>
          </a:p>
        </p:txBody>
      </p:sp>
    </p:spTree>
    <p:extLst>
      <p:ext uri="{BB962C8B-B14F-4D97-AF65-F5344CB8AC3E}">
        <p14:creationId xmlns:p14="http://schemas.microsoft.com/office/powerpoint/2010/main" val="118757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084029" y="1376363"/>
            <a:ext cx="9268184" cy="3585597"/>
          </a:xfrm>
        </p:spPr>
        <p:txBody>
          <a:bodyPr wrap="square">
            <a:spAutoFit/>
          </a:bodyPr>
          <a:lstStyle/>
          <a:p>
            <a:pPr>
              <a:spcAft>
                <a:spcPts val="900"/>
              </a:spcAft>
            </a:pPr>
            <a:endParaRPr lang="en-ZA" dirty="0"/>
          </a:p>
          <a:p>
            <a:pPr>
              <a:spcAft>
                <a:spcPts val="900"/>
              </a:spcAft>
            </a:pPr>
            <a:r>
              <a:rPr lang="en-ZA" dirty="0"/>
              <a:t>Introduction  </a:t>
            </a:r>
          </a:p>
          <a:p>
            <a:pPr>
              <a:spcAft>
                <a:spcPts val="900"/>
              </a:spcAft>
            </a:pPr>
            <a:r>
              <a:rPr lang="en-ZA" dirty="0"/>
              <a:t>The structure of the NTP  </a:t>
            </a:r>
          </a:p>
          <a:p>
            <a:pPr>
              <a:spcAft>
                <a:spcPts val="900"/>
              </a:spcAft>
            </a:pPr>
            <a:r>
              <a:rPr lang="en-ZA" dirty="0"/>
              <a:t>The role of the NTP </a:t>
            </a:r>
          </a:p>
          <a:p>
            <a:pPr>
              <a:spcAft>
                <a:spcPts val="900"/>
              </a:spcAft>
            </a:pPr>
            <a:r>
              <a:rPr lang="en-ZA" dirty="0"/>
              <a:t>The Multisectoral Accountability Framework </a:t>
            </a:r>
          </a:p>
          <a:p>
            <a:pPr>
              <a:spcAft>
                <a:spcPts val="900"/>
              </a:spcAft>
            </a:pPr>
            <a:r>
              <a:rPr lang="en-ZA" dirty="0"/>
              <a:t>Conclusion </a:t>
            </a:r>
          </a:p>
          <a:p>
            <a:endParaRPr lang="en-ZA" dirty="0"/>
          </a:p>
        </p:txBody>
      </p:sp>
      <p:sp>
        <p:nvSpPr>
          <p:cNvPr id="3" name="Arrow: Pentagon 2">
            <a:extLst>
              <a:ext uri="{FF2B5EF4-FFF2-40B4-BE49-F238E27FC236}">
                <a16:creationId xmlns:a16="http://schemas.microsoft.com/office/drawing/2014/main" id="{D98B5A8D-6925-2B05-288B-A89D34A63FA8}"/>
              </a:ext>
            </a:extLst>
          </p:cNvPr>
          <p:cNvSpPr/>
          <p:nvPr/>
        </p:nvSpPr>
        <p:spPr>
          <a:xfrm>
            <a:off x="703798" y="1653350"/>
            <a:ext cx="1407597"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297375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on setting-specific practices</a:t>
            </a:r>
          </a:p>
        </p:txBody>
      </p:sp>
    </p:spTree>
    <p:extLst>
      <p:ext uri="{BB962C8B-B14F-4D97-AF65-F5344CB8AC3E}">
        <p14:creationId xmlns:p14="http://schemas.microsoft.com/office/powerpoint/2010/main" val="1376399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a:bodyPr>
          <a:lstStyle/>
          <a:p>
            <a:r>
              <a:rPr lang="en-ZA" sz="3200" b="1" dirty="0"/>
              <a:t>Discussion: </a:t>
            </a:r>
            <a:r>
              <a:rPr lang="en-ZA" sz="3200" dirty="0"/>
              <a:t>Role of NTP in Child and Adolescent TB </a:t>
            </a:r>
            <a:r>
              <a:rPr lang="en-ZA" sz="3200" b="1" dirty="0"/>
              <a:t> </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eaLnBrk="1" fontAlgn="t" hangingPunct="1"/>
            <a:r>
              <a:rPr lang="en-US" sz="2000" b="1" dirty="0">
                <a:solidFill>
                  <a:schemeClr val="bg1"/>
                </a:solidFill>
              </a:rPr>
              <a:t>What is the role of the NTP in the management of child and adolescent TB in your setting ?</a:t>
            </a:r>
            <a:endParaRPr lang="en-US" sz="2000" dirty="0">
              <a:solidFill>
                <a:schemeClr val="bg1"/>
              </a:solidFill>
            </a:endParaRP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000" b="1" dirty="0">
                <a:solidFill>
                  <a:schemeClr val="bg1"/>
                </a:solidFill>
              </a:rPr>
              <a:t>What </a:t>
            </a:r>
            <a:r>
              <a:rPr lang="en-US" sz="2000" b="1">
                <a:solidFill>
                  <a:schemeClr val="bg1"/>
                </a:solidFill>
              </a:rPr>
              <a:t>health programmes </a:t>
            </a:r>
            <a:r>
              <a:rPr lang="en-US" sz="2000" b="1" dirty="0">
                <a:solidFill>
                  <a:schemeClr val="bg1"/>
                </a:solidFill>
              </a:rPr>
              <a:t>or strategies are linked to child and adolescent TB in your setting?</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ZA" sz="2000" b="1" dirty="0">
                <a:solidFill>
                  <a:schemeClr val="bg1"/>
                </a:solidFill>
              </a:rPr>
              <a:t>Are child and adolescent TB activities regularly assessed and supervised? If yes, how is this supportive supervision organised in your country? </a:t>
            </a:r>
            <a:endParaRPr lang="en-US" sz="20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271562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eaLnBrk="1" fontAlgn="t" hangingPunct="1"/>
            <a:r>
              <a:rPr lang="en-US" sz="2000" b="1" dirty="0">
                <a:solidFill>
                  <a:schemeClr val="bg1"/>
                </a:solidFill>
              </a:rPr>
              <a:t>What is the role of the NTP in the management of child and adolescent TB in your setting ?</a:t>
            </a:r>
            <a:endParaRPr lang="en-US" sz="2000" dirty="0">
              <a:solidFill>
                <a:schemeClr val="bg1"/>
              </a:solidFill>
            </a:endParaRP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000" b="1" dirty="0">
                <a:solidFill>
                  <a:schemeClr val="bg1"/>
                </a:solidFill>
              </a:rPr>
              <a:t>What </a:t>
            </a:r>
            <a:r>
              <a:rPr lang="en-US" sz="2000" b="1">
                <a:solidFill>
                  <a:schemeClr val="bg1"/>
                </a:solidFill>
              </a:rPr>
              <a:t>health programmes </a:t>
            </a:r>
            <a:r>
              <a:rPr lang="en-US" sz="2000" b="1" dirty="0">
                <a:solidFill>
                  <a:schemeClr val="bg1"/>
                </a:solidFill>
              </a:rPr>
              <a:t>or strategies are linked to child and adolescent TB in your setting?</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ZA" sz="2000" b="1" dirty="0">
                <a:solidFill>
                  <a:schemeClr val="bg1"/>
                </a:solidFill>
              </a:rPr>
              <a:t>Are child and adolescent TB activities regularly assessed and supervised? If yes, how is this supportive supervision organised in your country? </a:t>
            </a:r>
            <a:endParaRPr lang="en-US" sz="20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24657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F03DEE-5FB3-75AE-6E5E-95B7D530EA35}"/>
              </a:ext>
            </a:extLst>
          </p:cNvPr>
          <p:cNvSpPr>
            <a:spLocks noGrp="1"/>
          </p:cNvSpPr>
          <p:nvPr>
            <p:ph type="title"/>
          </p:nvPr>
        </p:nvSpPr>
        <p:spPr/>
        <p:txBody>
          <a:bodyPr/>
          <a:lstStyle/>
          <a:p>
            <a:r>
              <a:rPr lang="en-ZA" dirty="0"/>
              <a:t>Introduction</a:t>
            </a:r>
            <a:endParaRPr lang="en-GB" dirty="0"/>
          </a:p>
        </p:txBody>
      </p:sp>
    </p:spTree>
    <p:extLst>
      <p:ext uri="{BB962C8B-B14F-4D97-AF65-F5344CB8AC3E}">
        <p14:creationId xmlns:p14="http://schemas.microsoft.com/office/powerpoint/2010/main" val="75330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673362-540D-2DBA-5847-3822137CEB5C}"/>
              </a:ext>
            </a:extLst>
          </p:cNvPr>
          <p:cNvPicPr>
            <a:picLocks noChangeAspect="1"/>
          </p:cNvPicPr>
          <p:nvPr/>
        </p:nvPicPr>
        <p:blipFill rotWithShape="1">
          <a:blip r:embed="rId3"/>
          <a:srcRect t="10679"/>
          <a:stretch/>
        </p:blipFill>
        <p:spPr>
          <a:xfrm>
            <a:off x="1981318" y="3163830"/>
            <a:ext cx="3455442" cy="2643720"/>
          </a:xfrm>
          <a:prstGeom prst="rect">
            <a:avLst/>
          </a:prstGeom>
        </p:spPr>
      </p:pic>
      <p:sp>
        <p:nvSpPr>
          <p:cNvPr id="3" name="Title 2">
            <a:extLst>
              <a:ext uri="{FF2B5EF4-FFF2-40B4-BE49-F238E27FC236}">
                <a16:creationId xmlns:a16="http://schemas.microsoft.com/office/drawing/2014/main" id="{CBA2A459-E0C2-AD5D-ECD6-617D30058FD9}"/>
              </a:ext>
            </a:extLst>
          </p:cNvPr>
          <p:cNvSpPr>
            <a:spLocks noGrp="1"/>
          </p:cNvSpPr>
          <p:nvPr>
            <p:ph type="title"/>
          </p:nvPr>
        </p:nvSpPr>
        <p:spPr/>
        <p:txBody>
          <a:bodyPr>
            <a:normAutofit/>
          </a:bodyPr>
          <a:lstStyle/>
          <a:p>
            <a:r>
              <a:rPr lang="en-GB" dirty="0"/>
              <a:t>Introduction</a:t>
            </a:r>
          </a:p>
        </p:txBody>
      </p:sp>
      <p:grpSp>
        <p:nvGrpSpPr>
          <p:cNvPr id="2" name="Group 1">
            <a:extLst>
              <a:ext uri="{FF2B5EF4-FFF2-40B4-BE49-F238E27FC236}">
                <a16:creationId xmlns:a16="http://schemas.microsoft.com/office/drawing/2014/main" id="{B22E2940-3E9F-8D43-1AB6-2FC86FB245BA}"/>
              </a:ext>
            </a:extLst>
          </p:cNvPr>
          <p:cNvGrpSpPr>
            <a:grpSpLocks noChangeAspect="1"/>
          </p:cNvGrpSpPr>
          <p:nvPr/>
        </p:nvGrpSpPr>
        <p:grpSpPr>
          <a:xfrm>
            <a:off x="4293390" y="1316805"/>
            <a:ext cx="3605220" cy="1600200"/>
            <a:chOff x="750447" y="1376363"/>
            <a:chExt cx="6989280" cy="3102247"/>
          </a:xfrm>
        </p:grpSpPr>
        <p:pic>
          <p:nvPicPr>
            <p:cNvPr id="7" name="Picture 6">
              <a:extLst>
                <a:ext uri="{FF2B5EF4-FFF2-40B4-BE49-F238E27FC236}">
                  <a16:creationId xmlns:a16="http://schemas.microsoft.com/office/drawing/2014/main" id="{0E0F91E0-791E-56CB-EF33-0BB2965338A4}"/>
                </a:ext>
              </a:extLst>
            </p:cNvPr>
            <p:cNvPicPr>
              <a:picLocks noChangeAspect="1"/>
            </p:cNvPicPr>
            <p:nvPr/>
          </p:nvPicPr>
          <p:blipFill>
            <a:blip r:embed="rId4"/>
            <a:stretch>
              <a:fillRect/>
            </a:stretch>
          </p:blipFill>
          <p:spPr>
            <a:xfrm>
              <a:off x="5616778" y="1376363"/>
              <a:ext cx="2122949" cy="3102247"/>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8B927EF-B7CC-F6FD-9F07-2D849D0178D2}"/>
                </a:ext>
              </a:extLst>
            </p:cNvPr>
            <p:cNvPicPr>
              <a:picLocks noChangeAspect="1"/>
            </p:cNvPicPr>
            <p:nvPr/>
          </p:nvPicPr>
          <p:blipFill>
            <a:blip r:embed="rId5"/>
            <a:stretch>
              <a:fillRect/>
            </a:stretch>
          </p:blipFill>
          <p:spPr>
            <a:xfrm>
              <a:off x="750447" y="1376363"/>
              <a:ext cx="2154059" cy="3102247"/>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37E0D285-20FA-86FF-E01E-1CF39AA7FE7C}"/>
                </a:ext>
              </a:extLst>
            </p:cNvPr>
            <p:cNvPicPr>
              <a:picLocks noChangeAspect="1"/>
            </p:cNvPicPr>
            <p:nvPr/>
          </p:nvPicPr>
          <p:blipFill>
            <a:blip r:embed="rId6"/>
            <a:stretch>
              <a:fillRect/>
            </a:stretch>
          </p:blipFill>
          <p:spPr>
            <a:xfrm>
              <a:off x="3161138" y="1376363"/>
              <a:ext cx="2199008" cy="3102247"/>
            </a:xfrm>
            <a:prstGeom prst="rect">
              <a:avLst/>
            </a:prstGeom>
            <a:effectLst>
              <a:outerShdw blurRad="63500" sx="102000" sy="102000" algn="ctr" rotWithShape="0">
                <a:prstClr val="black">
                  <a:alpha val="40000"/>
                </a:prstClr>
              </a:outerShdw>
            </a:effectLst>
          </p:spPr>
        </p:pic>
      </p:grpSp>
      <p:pic>
        <p:nvPicPr>
          <p:cNvPr id="15" name="Picture 14">
            <a:extLst>
              <a:ext uri="{FF2B5EF4-FFF2-40B4-BE49-F238E27FC236}">
                <a16:creationId xmlns:a16="http://schemas.microsoft.com/office/drawing/2014/main" id="{19BB376E-8E9F-2525-AC4E-FB83DE9808C4}"/>
              </a:ext>
            </a:extLst>
          </p:cNvPr>
          <p:cNvPicPr>
            <a:picLocks noChangeAspect="1"/>
          </p:cNvPicPr>
          <p:nvPr/>
        </p:nvPicPr>
        <p:blipFill>
          <a:blip r:embed="rId7"/>
          <a:stretch>
            <a:fillRect/>
          </a:stretch>
        </p:blipFill>
        <p:spPr>
          <a:xfrm>
            <a:off x="5754779" y="3087024"/>
            <a:ext cx="5709791" cy="2749627"/>
          </a:xfrm>
          <a:prstGeom prst="rect">
            <a:avLst/>
          </a:prstGeom>
        </p:spPr>
      </p:pic>
      <p:sp>
        <p:nvSpPr>
          <p:cNvPr id="16" name="TextBox 15">
            <a:extLst>
              <a:ext uri="{FF2B5EF4-FFF2-40B4-BE49-F238E27FC236}">
                <a16:creationId xmlns:a16="http://schemas.microsoft.com/office/drawing/2014/main" id="{75837605-3958-A7DF-508E-4A1315A2BB73}"/>
              </a:ext>
            </a:extLst>
          </p:cNvPr>
          <p:cNvSpPr txBox="1"/>
          <p:nvPr/>
        </p:nvSpPr>
        <p:spPr>
          <a:xfrm>
            <a:off x="8133347" y="5917145"/>
            <a:ext cx="3218866" cy="307777"/>
          </a:xfrm>
          <a:prstGeom prst="rect">
            <a:avLst/>
          </a:prstGeom>
          <a:noFill/>
        </p:spPr>
        <p:txBody>
          <a:bodyPr wrap="square" rtlCol="0">
            <a:spAutoFit/>
          </a:bodyPr>
          <a:lstStyle/>
          <a:p>
            <a:r>
              <a:rPr lang="en-ZA" sz="1400" i="1" dirty="0">
                <a:solidFill>
                  <a:schemeClr val="tx2">
                    <a:lumMod val="50000"/>
                  </a:schemeClr>
                </a:solidFill>
                <a:latin typeface="Calibri" panose="020F0502020204030204" pitchFamily="34" charset="0"/>
              </a:rPr>
              <a:t>*UNHLM - </a:t>
            </a:r>
            <a:r>
              <a:rPr lang="en-GB" sz="1400" i="1" dirty="0">
                <a:solidFill>
                  <a:schemeClr val="tx2">
                    <a:lumMod val="50000"/>
                  </a:schemeClr>
                </a:solidFill>
                <a:latin typeface="Calibri" panose="020F0502020204030204" pitchFamily="34" charset="0"/>
              </a:rPr>
              <a:t> UN High-Level Meeting (HLM</a:t>
            </a:r>
          </a:p>
        </p:txBody>
      </p:sp>
      <p:sp>
        <p:nvSpPr>
          <p:cNvPr id="4" name="TextBox 3">
            <a:extLst>
              <a:ext uri="{FF2B5EF4-FFF2-40B4-BE49-F238E27FC236}">
                <a16:creationId xmlns:a16="http://schemas.microsoft.com/office/drawing/2014/main" id="{EE74CF81-D5AD-46C0-B6E8-14E036E6554E}"/>
              </a:ext>
            </a:extLst>
          </p:cNvPr>
          <p:cNvSpPr txBox="1"/>
          <p:nvPr/>
        </p:nvSpPr>
        <p:spPr>
          <a:xfrm>
            <a:off x="469232" y="3082764"/>
            <a:ext cx="1486509" cy="2773388"/>
          </a:xfrm>
          <a:prstGeom prst="rect">
            <a:avLst/>
          </a:prstGeom>
          <a:solidFill>
            <a:srgbClr val="EA592D">
              <a:alpha val="20000"/>
            </a:srgbClr>
          </a:solidFill>
        </p:spPr>
        <p:txBody>
          <a:bodyPr wrap="square" rtlCol="0" anchor="ctr">
            <a:noAutofit/>
          </a:bodyPr>
          <a:lstStyle/>
          <a:p>
            <a:pPr algn="ctr"/>
            <a:r>
              <a:rPr lang="en-US" b="0" i="0" u="none" strike="noStrike" baseline="0" dirty="0">
                <a:solidFill>
                  <a:srgbClr val="000000"/>
                </a:solidFill>
                <a:latin typeface="+mn-lt"/>
              </a:rPr>
              <a:t>The treatment coverage gap remains </a:t>
            </a:r>
            <a:r>
              <a:rPr lang="en-US" b="1" i="0" u="none" strike="noStrike" baseline="0" dirty="0">
                <a:solidFill>
                  <a:srgbClr val="EB5A2D"/>
                </a:solidFill>
                <a:latin typeface="+mn-lt"/>
              </a:rPr>
              <a:t>highest among </a:t>
            </a:r>
            <a:r>
              <a:rPr lang="en-GB" b="1" i="0" u="none" strike="noStrike" baseline="0" dirty="0">
                <a:solidFill>
                  <a:srgbClr val="EB5A2D"/>
                </a:solidFill>
                <a:latin typeface="+mn-lt"/>
              </a:rPr>
              <a:t>the youngest children.</a:t>
            </a:r>
            <a:endParaRPr lang="en-GB" dirty="0">
              <a:latin typeface="+mn-lt"/>
            </a:endParaRPr>
          </a:p>
        </p:txBody>
      </p:sp>
      <p:sp>
        <p:nvSpPr>
          <p:cNvPr id="5" name="Rectangle 4">
            <a:extLst>
              <a:ext uri="{FF2B5EF4-FFF2-40B4-BE49-F238E27FC236}">
                <a16:creationId xmlns:a16="http://schemas.microsoft.com/office/drawing/2014/main" id="{BBCB806E-1F78-9168-8533-E078DB6A7CA3}"/>
              </a:ext>
            </a:extLst>
          </p:cNvPr>
          <p:cNvSpPr/>
          <p:nvPr/>
        </p:nvSpPr>
        <p:spPr>
          <a:xfrm>
            <a:off x="469232" y="3082764"/>
            <a:ext cx="4993105" cy="2772000"/>
          </a:xfrm>
          <a:prstGeom prst="rect">
            <a:avLst/>
          </a:prstGeom>
          <a:noFill/>
          <a:ln>
            <a:solidFill>
              <a:srgbClr val="EA592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03EE2C5-CE0B-A102-8C47-214DF5CC7BA6}"/>
              </a:ext>
            </a:extLst>
          </p:cNvPr>
          <p:cNvSpPr/>
          <p:nvPr/>
        </p:nvSpPr>
        <p:spPr>
          <a:xfrm>
            <a:off x="5754779" y="3082764"/>
            <a:ext cx="5709791" cy="2773388"/>
          </a:xfrm>
          <a:prstGeom prst="rect">
            <a:avLst/>
          </a:prstGeom>
          <a:noFill/>
          <a:ln>
            <a:solidFill>
              <a:srgbClr val="A11E4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sld>
</file>

<file path=ppt/theme/theme1.xml><?xml version="1.0" encoding="utf-8"?>
<a:theme xmlns:a="http://schemas.openxmlformats.org/drawingml/2006/main" name="1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a_Union Template_April">
  <a:themeElements>
    <a:clrScheme name="Union">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60A0"/>
      </a:accent5>
      <a:accent6>
        <a:srgbClr val="FCB81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ra_Union Template_April" id="{9FC7AC81-FBDF-4684-A7B9-F2F27D0084CD}" vid="{D57F5094-A690-40A1-B9CD-B4D1D586483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41c876ea-2a4d-40fd-a443-bcc703a231b4">
      <Terms xmlns="http://schemas.microsoft.com/office/infopath/2007/PartnerControls"/>
    </lcf76f155ced4ddcb4097134ff3c332f>
    <TaxCatchAll xmlns="b472d68b-678b-4612-adf0-bf4f6fee3f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AF116E93BF1947966AD9E6ABA51B3F" ma:contentTypeVersion="18" ma:contentTypeDescription="Create a new document." ma:contentTypeScope="" ma:versionID="86ec860761fe7dec0d42538a06a839ce">
  <xsd:schema xmlns:xsd="http://www.w3.org/2001/XMLSchema" xmlns:xs="http://www.w3.org/2001/XMLSchema" xmlns:p="http://schemas.microsoft.com/office/2006/metadata/properties" xmlns:ns1="http://schemas.microsoft.com/sharepoint/v3" xmlns:ns2="41c876ea-2a4d-40fd-a443-bcc703a231b4" xmlns:ns3="b472d68b-678b-4612-adf0-bf4f6fee3fba" targetNamespace="http://schemas.microsoft.com/office/2006/metadata/properties" ma:root="true" ma:fieldsID="dff08b6ef78dc43f221b4c5605e597ce" ns1:_="" ns2:_="" ns3:_="">
    <xsd:import namespace="http://schemas.microsoft.com/sharepoint/v3"/>
    <xsd:import namespace="41c876ea-2a4d-40fd-a443-bcc703a231b4"/>
    <xsd:import namespace="b472d68b-678b-4612-adf0-bf4f6fee3f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c876ea-2a4d-40fd-a443-bcc703a23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72d68b-678b-4612-adf0-bf4f6fee3f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974e79c-8645-4101-a62d-bcd88f2da6df}" ma:internalName="TaxCatchAll" ma:showField="CatchAllData" ma:web="b472d68b-678b-4612-adf0-bf4f6fee3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53B95-8577-48EC-9D28-D007A54FA0DB}">
  <ds:schemaRefs>
    <ds:schemaRef ds:uri="http://www.w3.org/XML/1998/namespace"/>
    <ds:schemaRef ds:uri="http://purl.org/dc/elements/1.1/"/>
    <ds:schemaRef ds:uri="41c876ea-2a4d-40fd-a443-bcc703a231b4"/>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microsoft.com/sharepoint/v3"/>
    <ds:schemaRef ds:uri="http://schemas.openxmlformats.org/package/2006/metadata/core-properties"/>
    <ds:schemaRef ds:uri="b472d68b-678b-4612-adf0-bf4f6fee3fba"/>
    <ds:schemaRef ds:uri="http://purl.org/dc/terms/"/>
  </ds:schemaRefs>
</ds:datastoreItem>
</file>

<file path=customXml/itemProps2.xml><?xml version="1.0" encoding="utf-8"?>
<ds:datastoreItem xmlns:ds="http://schemas.openxmlformats.org/officeDocument/2006/customXml" ds:itemID="{F0FC8FB6-35EE-4780-84FD-67FF101230D9}">
  <ds:schemaRefs>
    <ds:schemaRef ds:uri="http://schemas.microsoft.com/sharepoint/v3/contenttype/forms"/>
  </ds:schemaRefs>
</ds:datastoreItem>
</file>

<file path=customXml/itemProps3.xml><?xml version="1.0" encoding="utf-8"?>
<ds:datastoreItem xmlns:ds="http://schemas.openxmlformats.org/officeDocument/2006/customXml" ds:itemID="{3FF9A51D-2B04-415C-AA1A-A348D1034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c876ea-2a4d-40fd-a443-bcc703a231b4"/>
    <ds:schemaRef ds:uri="b472d68b-678b-4612-adf0-bf4f6fee3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Aspect.thmx</Template>
  <TotalTime>32530</TotalTime>
  <Words>3250</Words>
  <Application>Microsoft Office PowerPoint</Application>
  <PresentationFormat>Widescreen</PresentationFormat>
  <Paragraphs>281</Paragraphs>
  <Slides>30</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MS PGothic</vt:lpstr>
      <vt:lpstr>Abadi</vt:lpstr>
      <vt:lpstr>Aptos</vt:lpstr>
      <vt:lpstr>Arial</vt:lpstr>
      <vt:lpstr>Calibri</vt:lpstr>
      <vt:lpstr>Helvetica</vt:lpstr>
      <vt:lpstr>Helvetica 57 Condensed</vt:lpstr>
      <vt:lpstr>Helvetica 77 Bold Condensed</vt:lpstr>
      <vt:lpstr>Segoe UI</vt:lpstr>
      <vt:lpstr>Wingdings</vt:lpstr>
      <vt:lpstr>1_Custom Design</vt:lpstr>
      <vt:lpstr>2_Custom Design</vt:lpstr>
      <vt:lpstr>Lara_Union Template_April</vt:lpstr>
      <vt:lpstr>Module 8:  Child and adolescent TB  and the NTP</vt:lpstr>
      <vt:lpstr>Learning Objectives </vt:lpstr>
      <vt:lpstr>Outline</vt:lpstr>
      <vt:lpstr>Outline</vt:lpstr>
      <vt:lpstr>Discussion on setting-specific practices</vt:lpstr>
      <vt:lpstr>Discussion: Role of NTP in Child and Adolescent TB  </vt:lpstr>
      <vt:lpstr>PowerPoint Presentation</vt:lpstr>
      <vt:lpstr>Introduction</vt:lpstr>
      <vt:lpstr>Introduction</vt:lpstr>
      <vt:lpstr>NTP structure  </vt:lpstr>
      <vt:lpstr>Structure of the NTP: </vt:lpstr>
      <vt:lpstr>Structure of NTP at the national level </vt:lpstr>
      <vt:lpstr>NTP roles at national level</vt:lpstr>
      <vt:lpstr> Leadership and governance </vt:lpstr>
      <vt:lpstr>Service delivery</vt:lpstr>
      <vt:lpstr>Monitoring of services</vt:lpstr>
      <vt:lpstr> Financing</vt:lpstr>
      <vt:lpstr>Operational research </vt:lpstr>
      <vt:lpstr>NTP roles at sub-national level   </vt:lpstr>
      <vt:lpstr>Key functions of regional/provincial TB coordinator </vt:lpstr>
      <vt:lpstr>Key functions of district TB coordinator</vt:lpstr>
      <vt:lpstr>Key functions of health facility TB focal person</vt:lpstr>
      <vt:lpstr>The Multisectoral Accountability Framework </vt:lpstr>
      <vt:lpstr>Identifying stakeholders and opportunities for integration </vt:lpstr>
      <vt:lpstr>Multisectoral engagement within health sector–Child and Adolescent TB</vt:lpstr>
      <vt:lpstr>Multisectoral engagement within the health sector – Adolescent TB</vt:lpstr>
      <vt:lpstr>Conclusion and  Summary of key learning points </vt:lpstr>
      <vt:lpstr>  Summary of key learning points     </vt:lpstr>
      <vt:lpstr>References </vt:lpstr>
      <vt:lpstr>PowerPoint Presentation</vt:lpstr>
    </vt:vector>
  </TitlesOfParts>
  <Company>The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Threats to Lung Health</dc:title>
  <dc:creator>Roxanne Van Gelder</dc:creator>
  <cp:lastModifiedBy>Sandy Picken</cp:lastModifiedBy>
  <cp:revision>2931</cp:revision>
  <cp:lastPrinted>2016-11-24T13:58:00Z</cp:lastPrinted>
  <dcterms:created xsi:type="dcterms:W3CDTF">2014-10-08T05:26:21Z</dcterms:created>
  <dcterms:modified xsi:type="dcterms:W3CDTF">2024-09-16T13:58:42Z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0x010100C3AF116E93BF1947966AD9E6ABA51B3F</vt:lpwstr>
  </property>
  <property fmtid="{D5CDD505-2E9C-101B-9397-08002B2CF9AE}" pid="3" name="MediaServiceImageTags">
    <vt:lpwstr/>
  </property>
  <property fmtid="{D5CDD505-2E9C-101B-9397-08002B2CF9AE}" pid="4" name="MSIP_Label_8af03ff0-41c5-4c41-b55e-fabb8fae94be_Enabled">
    <vt:lpwstr>true</vt:lpwstr>
  </property>
  <property fmtid="{D5CDD505-2E9C-101B-9397-08002B2CF9AE}" pid="5" name="MSIP_Label_8af03ff0-41c5-4c41-b55e-fabb8fae94be_SetDate">
    <vt:lpwstr>2024-06-06T18:33:02Z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70ca0c6f-0baa-4e7a-8d5a-8a555b4cea85</vt:lpwstr>
  </property>
  <property fmtid="{D5CDD505-2E9C-101B-9397-08002B2CF9AE}" pid="10" name="MSIP_Label_8af03ff0-41c5-4c41-b55e-fabb8fae94be_ContentBits">
    <vt:lpwstr>0</vt:lpwstr>
  </property>
</Properties>
</file>